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3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810" r:id="rId2"/>
    <p:sldMasterId id="2147483750" r:id="rId3"/>
    <p:sldMasterId id="2147483780" r:id="rId4"/>
  </p:sldMasterIdLst>
  <p:notesMasterIdLst>
    <p:notesMasterId r:id="rId14"/>
  </p:notesMasterIdLst>
  <p:sldIdLst>
    <p:sldId id="258" r:id="rId5"/>
    <p:sldId id="289" r:id="rId6"/>
    <p:sldId id="304" r:id="rId7"/>
    <p:sldId id="306" r:id="rId8"/>
    <p:sldId id="303" r:id="rId9"/>
    <p:sldId id="269" r:id="rId10"/>
    <p:sldId id="301" r:id="rId11"/>
    <p:sldId id="268" r:id="rId12"/>
    <p:sldId id="285" r:id="rId13"/>
  </p:sldIdLst>
  <p:sldSz cx="12192000" cy="6858000"/>
  <p:notesSz cx="6858000" cy="9144000"/>
  <p:embeddedFontLst>
    <p:embeddedFont>
      <p:font typeface="넥슨Lv1고딕 OTF" panose="00000500000000000000" pitchFamily="50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넥슨Lv1고딕 OTF Bold" panose="00000800000000000000" pitchFamily="50" charset="-12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FFD"/>
    <a:srgbClr val="7EABEB"/>
    <a:srgbClr val="8FD0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16" autoAdjust="0"/>
    <p:restoredTop sz="84100" autoAdjust="0"/>
  </p:normalViewPr>
  <p:slideViewPr>
    <p:cSldViewPr snapToGrid="0">
      <p:cViewPr varScale="1">
        <p:scale>
          <a:sx n="73" d="100"/>
          <a:sy n="73" d="100"/>
        </p:scale>
        <p:origin x="10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media/image1.png>
</file>

<file path=ppt/media/image13.png>
</file>

<file path=ppt/media/image14.png>
</file>

<file path=ppt/media/image15.png>
</file>

<file path=ppt/media/image16.png>
</file>

<file path=ppt/media/image17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73D82-A696-4D6A-9759-B33FC352B665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216815-AD4F-4801-985F-5A88C004B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719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1548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dc6316f5a0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dc6316f5a0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발전가능성</a:t>
            </a:r>
            <a:endParaRPr lang="en-US" altLang="ko-KR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9941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dc6316f5a0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dc6316f5a0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1347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dc6316f5a0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dc6316f5a0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2768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dc6316f5a0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dc6316f5a0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발전가능성</a:t>
            </a:r>
            <a:endParaRPr lang="en-US" altLang="ko-KR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2505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d960996673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d960996673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2592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d960996673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d960996673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2278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dcc031ca31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dcc031ca31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70063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dcc031ca31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dcc031ca31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5121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://bit.ly/2TtBDfr" TargetMode="Externa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52400" y="1268400"/>
            <a:ext cx="5771600" cy="319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5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52400" y="4831367"/>
            <a:ext cx="3574400" cy="9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5515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title" hasCustomPrompt="1"/>
          </p:nvPr>
        </p:nvSpPr>
        <p:spPr>
          <a:xfrm>
            <a:off x="2182000" y="2796467"/>
            <a:ext cx="8285200" cy="15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9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1"/>
          </p:nvPr>
        </p:nvSpPr>
        <p:spPr>
          <a:xfrm>
            <a:off x="2844800" y="4414233"/>
            <a:ext cx="6959600" cy="5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7811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 latinLnBrk="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666666"/>
                </a:solidFill>
                <a:cs typeface="Arial"/>
                <a:sym typeface="Arial"/>
              </a:rPr>
              <a:pPr defTabSz="1219170" latinLnBrk="0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666666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5516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/>
          </p:nvPr>
        </p:nvSpPr>
        <p:spPr>
          <a:xfrm>
            <a:off x="2216000" y="2049133"/>
            <a:ext cx="3556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3" hasCustomPrompt="1"/>
          </p:nvPr>
        </p:nvSpPr>
        <p:spPr>
          <a:xfrm>
            <a:off x="1022500" y="21159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2216000" y="25781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/>
          </p:nvPr>
        </p:nvSpPr>
        <p:spPr>
          <a:xfrm>
            <a:off x="2216000" y="4131933"/>
            <a:ext cx="3556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 hasCustomPrompt="1"/>
          </p:nvPr>
        </p:nvSpPr>
        <p:spPr>
          <a:xfrm>
            <a:off x="1022300" y="41987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2216000" y="46609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/>
          </p:nvPr>
        </p:nvSpPr>
        <p:spPr>
          <a:xfrm>
            <a:off x="7537300" y="2049133"/>
            <a:ext cx="36324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8" hasCustomPrompt="1"/>
          </p:nvPr>
        </p:nvSpPr>
        <p:spPr>
          <a:xfrm>
            <a:off x="6343500" y="21159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9"/>
          </p:nvPr>
        </p:nvSpPr>
        <p:spPr>
          <a:xfrm>
            <a:off x="7537300" y="25781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3"/>
          </p:nvPr>
        </p:nvSpPr>
        <p:spPr>
          <a:xfrm>
            <a:off x="7537300" y="4131933"/>
            <a:ext cx="36324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4" hasCustomPrompt="1"/>
          </p:nvPr>
        </p:nvSpPr>
        <p:spPr>
          <a:xfrm>
            <a:off x="6343600" y="41987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5"/>
          </p:nvPr>
        </p:nvSpPr>
        <p:spPr>
          <a:xfrm>
            <a:off x="7537300" y="46609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30116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/>
          </p:nvPr>
        </p:nvSpPr>
        <p:spPr>
          <a:xfrm>
            <a:off x="952400" y="4081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952400" y="4610100"/>
            <a:ext cx="303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4578200" y="4081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4"/>
          </p:nvPr>
        </p:nvSpPr>
        <p:spPr>
          <a:xfrm>
            <a:off x="4578200" y="4610100"/>
            <a:ext cx="303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5"/>
          </p:nvPr>
        </p:nvSpPr>
        <p:spPr>
          <a:xfrm>
            <a:off x="8204000" y="4081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6"/>
          </p:nvPr>
        </p:nvSpPr>
        <p:spPr>
          <a:xfrm>
            <a:off x="8204000" y="4610100"/>
            <a:ext cx="303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97" name="Google Shape;97;p14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98" name="Google Shape;98;p1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99" name="Google Shape;99;p1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0" name="Google Shape;100;p1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29469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title" idx="2"/>
          </p:nvPr>
        </p:nvSpPr>
        <p:spPr>
          <a:xfrm>
            <a:off x="1038251" y="2577167"/>
            <a:ext cx="288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>
            <a:off x="1038251" y="4598967"/>
            <a:ext cx="288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title" idx="3"/>
          </p:nvPr>
        </p:nvSpPr>
        <p:spPr>
          <a:xfrm>
            <a:off x="4624700" y="2577167"/>
            <a:ext cx="288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4"/>
          </p:nvPr>
        </p:nvSpPr>
        <p:spPr>
          <a:xfrm>
            <a:off x="4624700" y="4598967"/>
            <a:ext cx="288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title" idx="5"/>
          </p:nvPr>
        </p:nvSpPr>
        <p:spPr>
          <a:xfrm>
            <a:off x="8214337" y="2577167"/>
            <a:ext cx="288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6"/>
          </p:nvPr>
        </p:nvSpPr>
        <p:spPr>
          <a:xfrm>
            <a:off x="8214337" y="4598967"/>
            <a:ext cx="288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56635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1_Title and three columns 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 idx="2"/>
          </p:nvPr>
        </p:nvSpPr>
        <p:spPr>
          <a:xfrm>
            <a:off x="7621500" y="4745567"/>
            <a:ext cx="3635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7621500" y="5274533"/>
            <a:ext cx="36352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title" idx="3"/>
          </p:nvPr>
        </p:nvSpPr>
        <p:spPr>
          <a:xfrm>
            <a:off x="7621512" y="2984600"/>
            <a:ext cx="3635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4"/>
          </p:nvPr>
        </p:nvSpPr>
        <p:spPr>
          <a:xfrm>
            <a:off x="7621512" y="3513567"/>
            <a:ext cx="36352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title" idx="5"/>
          </p:nvPr>
        </p:nvSpPr>
        <p:spPr>
          <a:xfrm>
            <a:off x="7621491" y="1223633"/>
            <a:ext cx="3635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ubTitle" idx="6"/>
          </p:nvPr>
        </p:nvSpPr>
        <p:spPr>
          <a:xfrm>
            <a:off x="7621491" y="1752600"/>
            <a:ext cx="36352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19" name="Google Shape;119;p16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20" name="Google Shape;120;p1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21" name="Google Shape;121;p1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22" name="Google Shape;122;p1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33007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 idx="2"/>
          </p:nvPr>
        </p:nvSpPr>
        <p:spPr>
          <a:xfrm>
            <a:off x="2352500" y="2049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subTitle" idx="1"/>
          </p:nvPr>
        </p:nvSpPr>
        <p:spPr>
          <a:xfrm>
            <a:off x="2352500" y="2578100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title" idx="3"/>
          </p:nvPr>
        </p:nvSpPr>
        <p:spPr>
          <a:xfrm>
            <a:off x="2352500" y="4131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ubTitle" idx="4"/>
          </p:nvPr>
        </p:nvSpPr>
        <p:spPr>
          <a:xfrm>
            <a:off x="2352500" y="4660900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title" idx="5"/>
          </p:nvPr>
        </p:nvSpPr>
        <p:spPr>
          <a:xfrm>
            <a:off x="7832500" y="2049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6"/>
          </p:nvPr>
        </p:nvSpPr>
        <p:spPr>
          <a:xfrm>
            <a:off x="7832500" y="2578100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title" idx="7"/>
          </p:nvPr>
        </p:nvSpPr>
        <p:spPr>
          <a:xfrm>
            <a:off x="7832500" y="4131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8"/>
          </p:nvPr>
        </p:nvSpPr>
        <p:spPr>
          <a:xfrm>
            <a:off x="7832500" y="4660900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35" name="Google Shape;135;p17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36" name="Google Shape;136;p17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37" name="Google Shape;137;p1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38" name="Google Shape;138;p1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1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1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37178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title" idx="2"/>
          </p:nvPr>
        </p:nvSpPr>
        <p:spPr>
          <a:xfrm>
            <a:off x="1838200" y="28482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1"/>
          </p:nvPr>
        </p:nvSpPr>
        <p:spPr>
          <a:xfrm>
            <a:off x="1838200" y="2124667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8"/>
          <p:cNvSpPr txBox="1">
            <a:spLocks noGrp="1"/>
          </p:cNvSpPr>
          <p:nvPr>
            <p:ph type="title" idx="3"/>
          </p:nvPr>
        </p:nvSpPr>
        <p:spPr>
          <a:xfrm>
            <a:off x="1838200" y="52231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4"/>
          </p:nvPr>
        </p:nvSpPr>
        <p:spPr>
          <a:xfrm>
            <a:off x="1838200" y="4499567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title" idx="5"/>
          </p:nvPr>
        </p:nvSpPr>
        <p:spPr>
          <a:xfrm>
            <a:off x="7318200" y="28482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ubTitle" idx="6"/>
          </p:nvPr>
        </p:nvSpPr>
        <p:spPr>
          <a:xfrm>
            <a:off x="7318200" y="2124667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title" idx="7"/>
          </p:nvPr>
        </p:nvSpPr>
        <p:spPr>
          <a:xfrm>
            <a:off x="7318200" y="52231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8"/>
          </p:nvPr>
        </p:nvSpPr>
        <p:spPr>
          <a:xfrm>
            <a:off x="7318200" y="4499567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02474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9"/>
          <p:cNvSpPr txBox="1">
            <a:spLocks noGrp="1"/>
          </p:cNvSpPr>
          <p:nvPr>
            <p:ph type="title" idx="2"/>
          </p:nvPr>
        </p:nvSpPr>
        <p:spPr>
          <a:xfrm>
            <a:off x="952400" y="2607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19"/>
          <p:cNvSpPr txBox="1">
            <a:spLocks noGrp="1"/>
          </p:cNvSpPr>
          <p:nvPr>
            <p:ph type="subTitle" idx="1"/>
          </p:nvPr>
        </p:nvSpPr>
        <p:spPr>
          <a:xfrm>
            <a:off x="952400" y="3086100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title" idx="3"/>
          </p:nvPr>
        </p:nvSpPr>
        <p:spPr>
          <a:xfrm>
            <a:off x="4578184" y="2607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4"/>
          </p:nvPr>
        </p:nvSpPr>
        <p:spPr>
          <a:xfrm>
            <a:off x="4578189" y="3086100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title" idx="5"/>
          </p:nvPr>
        </p:nvSpPr>
        <p:spPr>
          <a:xfrm>
            <a:off x="8203984" y="2607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6"/>
          </p:nvPr>
        </p:nvSpPr>
        <p:spPr>
          <a:xfrm>
            <a:off x="8203995" y="3086100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title" idx="7"/>
          </p:nvPr>
        </p:nvSpPr>
        <p:spPr>
          <a:xfrm>
            <a:off x="952400" y="50133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ubTitle" idx="8"/>
          </p:nvPr>
        </p:nvSpPr>
        <p:spPr>
          <a:xfrm>
            <a:off x="952400" y="5491467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title" idx="9"/>
          </p:nvPr>
        </p:nvSpPr>
        <p:spPr>
          <a:xfrm>
            <a:off x="4578184" y="50133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13"/>
          </p:nvPr>
        </p:nvSpPr>
        <p:spPr>
          <a:xfrm>
            <a:off x="4578189" y="5491467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title" idx="14"/>
          </p:nvPr>
        </p:nvSpPr>
        <p:spPr>
          <a:xfrm>
            <a:off x="8203984" y="50133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5"/>
          </p:nvPr>
        </p:nvSpPr>
        <p:spPr>
          <a:xfrm>
            <a:off x="8203995" y="5491467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65" name="Google Shape;165;p19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66" name="Google Shape;166;p1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67" name="Google Shape;167;p1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68" name="Google Shape;168;p1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1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1" name="Google Shape;171;p19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172" name="Google Shape;172;p1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73" name="Google Shape;173;p1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74" name="Google Shape;174;p1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75" name="Google Shape;175;p1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" name="Google Shape;176;p1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" name="Google Shape;177;p1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78" name="Google Shape;178;p1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0059690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6746643" y="20422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1"/>
          </p:nvPr>
        </p:nvSpPr>
        <p:spPr>
          <a:xfrm>
            <a:off x="2027367" y="4979800"/>
            <a:ext cx="3418000" cy="7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2"/>
          </p:nvPr>
        </p:nvSpPr>
        <p:spPr>
          <a:xfrm>
            <a:off x="6746633" y="4979800"/>
            <a:ext cx="3418000" cy="7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title" idx="3"/>
          </p:nvPr>
        </p:nvSpPr>
        <p:spPr>
          <a:xfrm>
            <a:off x="2027367" y="20422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title" idx="4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5" name="Google Shape;185;p20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86" name="Google Shape;186;p2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7" name="Google Shape;187;p2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88" name="Google Shape;188;p2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2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2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1" name="Google Shape;191;p20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192" name="Google Shape;192;p2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93" name="Google Shape;193;p2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94" name="Google Shape;194;p2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95" name="Google Shape;195;p2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6" name="Google Shape;196;p2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7" name="Google Shape;197;p2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98" name="Google Shape;198;p2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27743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952400" y="3138900"/>
            <a:ext cx="4064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952400" y="4604200"/>
            <a:ext cx="33624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952400" y="1346800"/>
            <a:ext cx="4064000" cy="18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0147100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Numbers and text 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title" idx="2" hasCustomPrompt="1"/>
          </p:nvPr>
        </p:nvSpPr>
        <p:spPr>
          <a:xfrm>
            <a:off x="5943600" y="1768167"/>
            <a:ext cx="4305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1"/>
          </p:nvPr>
        </p:nvSpPr>
        <p:spPr>
          <a:xfrm>
            <a:off x="5943600" y="2382767"/>
            <a:ext cx="43056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title" idx="3" hasCustomPrompt="1"/>
          </p:nvPr>
        </p:nvSpPr>
        <p:spPr>
          <a:xfrm>
            <a:off x="5943600" y="3284467"/>
            <a:ext cx="4305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4" name="Google Shape;204;p21"/>
          <p:cNvSpPr txBox="1">
            <a:spLocks noGrp="1"/>
          </p:cNvSpPr>
          <p:nvPr>
            <p:ph type="subTitle" idx="4"/>
          </p:nvPr>
        </p:nvSpPr>
        <p:spPr>
          <a:xfrm>
            <a:off x="5943600" y="3899067"/>
            <a:ext cx="43056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title" idx="5" hasCustomPrompt="1"/>
          </p:nvPr>
        </p:nvSpPr>
        <p:spPr>
          <a:xfrm>
            <a:off x="5943600" y="4800767"/>
            <a:ext cx="4305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6"/>
          </p:nvPr>
        </p:nvSpPr>
        <p:spPr>
          <a:xfrm>
            <a:off x="5943600" y="5415367"/>
            <a:ext cx="43056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68810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 1">
  <p:cSld name="Numbers and text  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title" idx="2" hasCustomPrompt="1"/>
          </p:nvPr>
        </p:nvSpPr>
        <p:spPr>
          <a:xfrm>
            <a:off x="5950068" y="2593733"/>
            <a:ext cx="2205200" cy="7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10" name="Google Shape;210;p22"/>
          <p:cNvSpPr txBox="1">
            <a:spLocks noGrp="1"/>
          </p:cNvSpPr>
          <p:nvPr>
            <p:ph type="title" idx="3" hasCustomPrompt="1"/>
          </p:nvPr>
        </p:nvSpPr>
        <p:spPr>
          <a:xfrm>
            <a:off x="4036733" y="2391008"/>
            <a:ext cx="2205200" cy="7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1"/>
          </p:nvPr>
        </p:nvSpPr>
        <p:spPr>
          <a:xfrm>
            <a:off x="8204000" y="49326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title" idx="4" hasCustomPrompt="1"/>
          </p:nvPr>
        </p:nvSpPr>
        <p:spPr>
          <a:xfrm>
            <a:off x="4481340" y="4510933"/>
            <a:ext cx="2205200" cy="7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5"/>
          </p:nvPr>
        </p:nvSpPr>
        <p:spPr>
          <a:xfrm>
            <a:off x="952400" y="3707151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title" idx="6"/>
          </p:nvPr>
        </p:nvSpPr>
        <p:spPr>
          <a:xfrm>
            <a:off x="8204000" y="43895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title" idx="7"/>
          </p:nvPr>
        </p:nvSpPr>
        <p:spPr>
          <a:xfrm>
            <a:off x="952400" y="3164051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8"/>
          </p:nvPr>
        </p:nvSpPr>
        <p:spPr>
          <a:xfrm>
            <a:off x="8204000" y="2650751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2"/>
          <p:cNvSpPr txBox="1">
            <a:spLocks noGrp="1"/>
          </p:cNvSpPr>
          <p:nvPr>
            <p:ph type="title" idx="9"/>
          </p:nvPr>
        </p:nvSpPr>
        <p:spPr>
          <a:xfrm>
            <a:off x="8204000" y="2107651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83891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>
            <a:spLocks noGrp="1"/>
          </p:cNvSpPr>
          <p:nvPr>
            <p:ph type="title"/>
          </p:nvPr>
        </p:nvSpPr>
        <p:spPr>
          <a:xfrm>
            <a:off x="4063067" y="4379384"/>
            <a:ext cx="3743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ubTitle" idx="1"/>
          </p:nvPr>
        </p:nvSpPr>
        <p:spPr>
          <a:xfrm>
            <a:off x="3248467" y="2406464"/>
            <a:ext cx="5372800" cy="19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25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425405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4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23" name="Google Shape;223;p2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24" name="Google Shape;224;p2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25" name="Google Shape;225;p2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2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2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8" name="Google Shape;228;p24"/>
          <p:cNvSpPr txBox="1">
            <a:spLocks noGrp="1"/>
          </p:cNvSpPr>
          <p:nvPr>
            <p:ph type="title"/>
          </p:nvPr>
        </p:nvSpPr>
        <p:spPr>
          <a:xfrm>
            <a:off x="6528400" y="2006600"/>
            <a:ext cx="4711200" cy="9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1"/>
          </p:nvPr>
        </p:nvSpPr>
        <p:spPr>
          <a:xfrm>
            <a:off x="6540500" y="3157700"/>
            <a:ext cx="4711200" cy="1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010778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32" name="Google Shape;232;p25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33" name="Google Shape;233;p2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34" name="Google Shape;234;p2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2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2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7" name="Google Shape;237;p25"/>
          <p:cNvSpPr txBox="1">
            <a:spLocks noGrp="1"/>
          </p:cNvSpPr>
          <p:nvPr>
            <p:ph type="title"/>
          </p:nvPr>
        </p:nvSpPr>
        <p:spPr>
          <a:xfrm>
            <a:off x="952400" y="1864700"/>
            <a:ext cx="4563200" cy="11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38" name="Google Shape;238;p25"/>
          <p:cNvSpPr txBox="1">
            <a:spLocks noGrp="1"/>
          </p:cNvSpPr>
          <p:nvPr>
            <p:ph type="subTitle" idx="1"/>
          </p:nvPr>
        </p:nvSpPr>
        <p:spPr>
          <a:xfrm>
            <a:off x="964300" y="3157700"/>
            <a:ext cx="4103200" cy="15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41411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title"/>
          </p:nvPr>
        </p:nvSpPr>
        <p:spPr>
          <a:xfrm>
            <a:off x="952400" y="2739367"/>
            <a:ext cx="4563200" cy="11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964300" y="4032367"/>
            <a:ext cx="3861600" cy="1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242" name="Google Shape;242;p26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43" name="Google Shape;243;p2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44" name="Google Shape;244;p2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45" name="Google Shape;245;p2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2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2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8" name="Google Shape;248;p26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249" name="Google Shape;249;p2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50" name="Google Shape;250;p2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51" name="Google Shape;251;p2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52" name="Google Shape;252;p2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2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2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55" name="Google Shape;255;p2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5865837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27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58" name="Google Shape;258;p27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59" name="Google Shape;259;p2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60" name="Google Shape;260;p2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2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2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3" name="Google Shape;263;p27"/>
          <p:cNvSpPr txBox="1">
            <a:spLocks noGrp="1"/>
          </p:cNvSpPr>
          <p:nvPr>
            <p:ph type="subTitle" idx="1"/>
          </p:nvPr>
        </p:nvSpPr>
        <p:spPr>
          <a:xfrm>
            <a:off x="952400" y="1924833"/>
            <a:ext cx="10287200" cy="42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99873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28"/>
          <p:cNvGrpSpPr/>
          <p:nvPr/>
        </p:nvGrpSpPr>
        <p:grpSpPr>
          <a:xfrm flipH="1">
            <a:off x="286259" y="165147"/>
            <a:ext cx="11403959" cy="6013981"/>
            <a:chOff x="45421" y="890559"/>
            <a:chExt cx="6688800" cy="3527400"/>
          </a:xfrm>
        </p:grpSpPr>
        <p:sp>
          <p:nvSpPr>
            <p:cNvPr id="267" name="Google Shape;267;p2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2" name="Google Shape;272;p28"/>
          <p:cNvGrpSpPr/>
          <p:nvPr/>
        </p:nvGrpSpPr>
        <p:grpSpPr>
          <a:xfrm flipH="1">
            <a:off x="525590" y="615650"/>
            <a:ext cx="11403959" cy="6013981"/>
            <a:chOff x="45421" y="890559"/>
            <a:chExt cx="6688800" cy="3527400"/>
          </a:xfrm>
        </p:grpSpPr>
        <p:sp>
          <p:nvSpPr>
            <p:cNvPr id="273" name="Google Shape;273;p2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78" name="Google Shape;278;p28"/>
          <p:cNvSpPr txBox="1">
            <a:spLocks noGrp="1"/>
          </p:cNvSpPr>
          <p:nvPr>
            <p:ph type="title"/>
          </p:nvPr>
        </p:nvSpPr>
        <p:spPr>
          <a:xfrm>
            <a:off x="1358900" y="1078133"/>
            <a:ext cx="4737200" cy="13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79" name="Google Shape;279;p28"/>
          <p:cNvSpPr txBox="1">
            <a:spLocks noGrp="1"/>
          </p:cNvSpPr>
          <p:nvPr>
            <p:ph type="subTitle" idx="1"/>
          </p:nvPr>
        </p:nvSpPr>
        <p:spPr>
          <a:xfrm>
            <a:off x="1358900" y="2385333"/>
            <a:ext cx="4737200" cy="15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8"/>
          <p:cNvSpPr txBox="1"/>
          <p:nvPr/>
        </p:nvSpPr>
        <p:spPr>
          <a:xfrm>
            <a:off x="1358900" y="5083933"/>
            <a:ext cx="4563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kumimoji="0" sz="173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6020561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9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83" name="Google Shape;283;p2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84" name="Google Shape;284;p2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85" name="Google Shape;285;p2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669950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30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90" name="Google Shape;290;p3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91" name="Google Shape;291;p3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92" name="Google Shape;292;p3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3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3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5" name="Google Shape;295;p30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296" name="Google Shape;296;p3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97" name="Google Shape;297;p3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98" name="Google Shape;298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99" name="Google Shape;299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0" name="Google Shape;300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1" name="Google Shape;301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02" name="Google Shape;302;p3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" name="Google Shape;303;p30"/>
          <p:cNvGrpSpPr/>
          <p:nvPr/>
        </p:nvGrpSpPr>
        <p:grpSpPr>
          <a:xfrm>
            <a:off x="209401" y="540900"/>
            <a:ext cx="11982580" cy="6330400"/>
            <a:chOff x="104746" y="204750"/>
            <a:chExt cx="8986935" cy="4747800"/>
          </a:xfrm>
        </p:grpSpPr>
        <p:grpSp>
          <p:nvGrpSpPr>
            <p:cNvPr id="304" name="Google Shape;304;p30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305" name="Google Shape;305;p30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06" name="Google Shape;306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07" name="Google Shape;307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8" name="Google Shape;308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9" name="Google Shape;309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10" name="Google Shape;310;p30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1004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4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8" name="Google Shape;18;p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9" name="Google Shape;19;p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0" name="Google Shape;20;p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" name="Google Shape;23;p4"/>
          <p:cNvSpPr txBox="1">
            <a:spLocks noGrp="1"/>
          </p:cNvSpPr>
          <p:nvPr>
            <p:ph type="subTitle" idx="1"/>
          </p:nvPr>
        </p:nvSpPr>
        <p:spPr>
          <a:xfrm>
            <a:off x="952400" y="1609067"/>
            <a:ext cx="10287200" cy="4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52400" y="7211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26" name="Google Shape;26;p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8" name="Google Shape;28;p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9" name="Google Shape;29;p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" name="Google Shape;30;p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" name="Google Shape;31;p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2" name="Google Shape;32;p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2308848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0727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1176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8973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28199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62643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732097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58004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01422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6296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346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746643" y="31471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2024900" y="4014600"/>
            <a:ext cx="34180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746635" y="4014600"/>
            <a:ext cx="34180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 idx="3"/>
          </p:nvPr>
        </p:nvSpPr>
        <p:spPr>
          <a:xfrm>
            <a:off x="2024900" y="31471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598998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19942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52400" y="1268400"/>
            <a:ext cx="5771600" cy="319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5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52400" y="4831367"/>
            <a:ext cx="3574400" cy="9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762532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4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8" name="Google Shape;18;p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9" name="Google Shape;19;p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0" name="Google Shape;20;p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" name="Google Shape;23;p4"/>
          <p:cNvSpPr txBox="1">
            <a:spLocks noGrp="1"/>
          </p:cNvSpPr>
          <p:nvPr>
            <p:ph type="subTitle" idx="1"/>
          </p:nvPr>
        </p:nvSpPr>
        <p:spPr>
          <a:xfrm>
            <a:off x="952400" y="1609067"/>
            <a:ext cx="10287200" cy="4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52400" y="7211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26" name="Google Shape;26;p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8" name="Google Shape;28;p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9" name="Google Shape;29;p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" name="Google Shape;30;p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" name="Google Shape;31;p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2" name="Google Shape;32;p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3905242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746643" y="31471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2024900" y="4014600"/>
            <a:ext cx="34180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746635" y="4014600"/>
            <a:ext cx="34180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 idx="3"/>
          </p:nvPr>
        </p:nvSpPr>
        <p:spPr>
          <a:xfrm>
            <a:off x="2024900" y="31471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537620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0" name="Google Shape;40;p6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41" name="Google Shape;41;p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2" name="Google Shape;42;p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3" name="Google Shape;43;p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981680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952400" y="2409167"/>
            <a:ext cx="5052000" cy="35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952400" y="1425133"/>
            <a:ext cx="40028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9400038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5586400" y="1864684"/>
            <a:ext cx="5653200" cy="11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6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6688300" y="3157700"/>
            <a:ext cx="4563200" cy="19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9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55" name="Google Shape;55;p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6" name="Google Shape;56;p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7" name="Google Shape;57;p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0" name="Google Shape;60;p9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61" name="Google Shape;61;p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2" name="Google Shape;62;p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63" name="Google Shape;63;p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4" name="Google Shape;64;p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" name="Google Shape;65;p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" name="Google Shape;66;p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67" name="Google Shape;67;p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36769492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5518967" y="4194151"/>
            <a:ext cx="5721200" cy="15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4133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26942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title" hasCustomPrompt="1"/>
          </p:nvPr>
        </p:nvSpPr>
        <p:spPr>
          <a:xfrm>
            <a:off x="2182000" y="2796467"/>
            <a:ext cx="8285200" cy="15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9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1"/>
          </p:nvPr>
        </p:nvSpPr>
        <p:spPr>
          <a:xfrm>
            <a:off x="2844800" y="4414233"/>
            <a:ext cx="6959600" cy="5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429556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 latinLnBrk="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666666"/>
                </a:solidFill>
                <a:cs typeface="Arial"/>
                <a:sym typeface="Arial"/>
              </a:rPr>
              <a:pPr defTabSz="1219170" latinLnBrk="0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666666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553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0" name="Google Shape;40;p6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41" name="Google Shape;41;p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2" name="Google Shape;42;p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3" name="Google Shape;43;p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3460885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/>
          </p:nvPr>
        </p:nvSpPr>
        <p:spPr>
          <a:xfrm>
            <a:off x="2216000" y="2049133"/>
            <a:ext cx="3556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3" hasCustomPrompt="1"/>
          </p:nvPr>
        </p:nvSpPr>
        <p:spPr>
          <a:xfrm>
            <a:off x="1022500" y="21159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2216000" y="25781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/>
          </p:nvPr>
        </p:nvSpPr>
        <p:spPr>
          <a:xfrm>
            <a:off x="2216000" y="4131933"/>
            <a:ext cx="3556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 hasCustomPrompt="1"/>
          </p:nvPr>
        </p:nvSpPr>
        <p:spPr>
          <a:xfrm>
            <a:off x="1022300" y="41987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2216000" y="46609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/>
          </p:nvPr>
        </p:nvSpPr>
        <p:spPr>
          <a:xfrm>
            <a:off x="7537300" y="2049133"/>
            <a:ext cx="36324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8" hasCustomPrompt="1"/>
          </p:nvPr>
        </p:nvSpPr>
        <p:spPr>
          <a:xfrm>
            <a:off x="6343500" y="21159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9"/>
          </p:nvPr>
        </p:nvSpPr>
        <p:spPr>
          <a:xfrm>
            <a:off x="7537300" y="25781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3"/>
          </p:nvPr>
        </p:nvSpPr>
        <p:spPr>
          <a:xfrm>
            <a:off x="7537300" y="4131933"/>
            <a:ext cx="36324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4" hasCustomPrompt="1"/>
          </p:nvPr>
        </p:nvSpPr>
        <p:spPr>
          <a:xfrm>
            <a:off x="6343600" y="41987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5"/>
          </p:nvPr>
        </p:nvSpPr>
        <p:spPr>
          <a:xfrm>
            <a:off x="7537300" y="46609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373911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/>
          </p:nvPr>
        </p:nvSpPr>
        <p:spPr>
          <a:xfrm>
            <a:off x="952400" y="4081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952400" y="4610100"/>
            <a:ext cx="303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4578200" y="4081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4"/>
          </p:nvPr>
        </p:nvSpPr>
        <p:spPr>
          <a:xfrm>
            <a:off x="4578200" y="4610100"/>
            <a:ext cx="303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5"/>
          </p:nvPr>
        </p:nvSpPr>
        <p:spPr>
          <a:xfrm>
            <a:off x="8204000" y="4081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6"/>
          </p:nvPr>
        </p:nvSpPr>
        <p:spPr>
          <a:xfrm>
            <a:off x="8204000" y="4610100"/>
            <a:ext cx="303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97" name="Google Shape;97;p14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98" name="Google Shape;98;p1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99" name="Google Shape;99;p1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0" name="Google Shape;100;p1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346385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title" idx="2"/>
          </p:nvPr>
        </p:nvSpPr>
        <p:spPr>
          <a:xfrm>
            <a:off x="1038251" y="2577167"/>
            <a:ext cx="288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>
            <a:off x="1038251" y="4598967"/>
            <a:ext cx="288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title" idx="3"/>
          </p:nvPr>
        </p:nvSpPr>
        <p:spPr>
          <a:xfrm>
            <a:off x="4624700" y="2577167"/>
            <a:ext cx="288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4"/>
          </p:nvPr>
        </p:nvSpPr>
        <p:spPr>
          <a:xfrm>
            <a:off x="4624700" y="4598967"/>
            <a:ext cx="288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title" idx="5"/>
          </p:nvPr>
        </p:nvSpPr>
        <p:spPr>
          <a:xfrm>
            <a:off x="8214337" y="2577167"/>
            <a:ext cx="288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6"/>
          </p:nvPr>
        </p:nvSpPr>
        <p:spPr>
          <a:xfrm>
            <a:off x="8214337" y="4598967"/>
            <a:ext cx="288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5144935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1_Title and three columns 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 idx="2"/>
          </p:nvPr>
        </p:nvSpPr>
        <p:spPr>
          <a:xfrm>
            <a:off x="7621500" y="4745567"/>
            <a:ext cx="3635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7621500" y="5274533"/>
            <a:ext cx="36352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title" idx="3"/>
          </p:nvPr>
        </p:nvSpPr>
        <p:spPr>
          <a:xfrm>
            <a:off x="7621512" y="2984600"/>
            <a:ext cx="3635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4"/>
          </p:nvPr>
        </p:nvSpPr>
        <p:spPr>
          <a:xfrm>
            <a:off x="7621512" y="3513567"/>
            <a:ext cx="36352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title" idx="5"/>
          </p:nvPr>
        </p:nvSpPr>
        <p:spPr>
          <a:xfrm>
            <a:off x="7621491" y="1223633"/>
            <a:ext cx="3635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ubTitle" idx="6"/>
          </p:nvPr>
        </p:nvSpPr>
        <p:spPr>
          <a:xfrm>
            <a:off x="7621491" y="1752600"/>
            <a:ext cx="36352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19" name="Google Shape;119;p16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20" name="Google Shape;120;p1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21" name="Google Shape;121;p1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22" name="Google Shape;122;p1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083552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 idx="2"/>
          </p:nvPr>
        </p:nvSpPr>
        <p:spPr>
          <a:xfrm>
            <a:off x="2352500" y="2049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subTitle" idx="1"/>
          </p:nvPr>
        </p:nvSpPr>
        <p:spPr>
          <a:xfrm>
            <a:off x="2352500" y="2578100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title" idx="3"/>
          </p:nvPr>
        </p:nvSpPr>
        <p:spPr>
          <a:xfrm>
            <a:off x="2352500" y="4131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ubTitle" idx="4"/>
          </p:nvPr>
        </p:nvSpPr>
        <p:spPr>
          <a:xfrm>
            <a:off x="2352500" y="4660900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title" idx="5"/>
          </p:nvPr>
        </p:nvSpPr>
        <p:spPr>
          <a:xfrm>
            <a:off x="7832500" y="2049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6"/>
          </p:nvPr>
        </p:nvSpPr>
        <p:spPr>
          <a:xfrm>
            <a:off x="7832500" y="2578100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title" idx="7"/>
          </p:nvPr>
        </p:nvSpPr>
        <p:spPr>
          <a:xfrm>
            <a:off x="7832500" y="4131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8"/>
          </p:nvPr>
        </p:nvSpPr>
        <p:spPr>
          <a:xfrm>
            <a:off x="7832500" y="4660900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35" name="Google Shape;135;p17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36" name="Google Shape;136;p17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37" name="Google Shape;137;p1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38" name="Google Shape;138;p1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1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1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054687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title" idx="2"/>
          </p:nvPr>
        </p:nvSpPr>
        <p:spPr>
          <a:xfrm>
            <a:off x="1838200" y="28482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1"/>
          </p:nvPr>
        </p:nvSpPr>
        <p:spPr>
          <a:xfrm>
            <a:off x="1838200" y="2124667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8"/>
          <p:cNvSpPr txBox="1">
            <a:spLocks noGrp="1"/>
          </p:cNvSpPr>
          <p:nvPr>
            <p:ph type="title" idx="3"/>
          </p:nvPr>
        </p:nvSpPr>
        <p:spPr>
          <a:xfrm>
            <a:off x="1838200" y="52231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4"/>
          </p:nvPr>
        </p:nvSpPr>
        <p:spPr>
          <a:xfrm>
            <a:off x="1838200" y="4499567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title" idx="5"/>
          </p:nvPr>
        </p:nvSpPr>
        <p:spPr>
          <a:xfrm>
            <a:off x="7318200" y="28482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ubTitle" idx="6"/>
          </p:nvPr>
        </p:nvSpPr>
        <p:spPr>
          <a:xfrm>
            <a:off x="7318200" y="2124667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title" idx="7"/>
          </p:nvPr>
        </p:nvSpPr>
        <p:spPr>
          <a:xfrm>
            <a:off x="7318200" y="52231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8"/>
          </p:nvPr>
        </p:nvSpPr>
        <p:spPr>
          <a:xfrm>
            <a:off x="7318200" y="4499567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436801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9"/>
          <p:cNvSpPr txBox="1">
            <a:spLocks noGrp="1"/>
          </p:cNvSpPr>
          <p:nvPr>
            <p:ph type="title" idx="2"/>
          </p:nvPr>
        </p:nvSpPr>
        <p:spPr>
          <a:xfrm>
            <a:off x="952400" y="2607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19"/>
          <p:cNvSpPr txBox="1">
            <a:spLocks noGrp="1"/>
          </p:cNvSpPr>
          <p:nvPr>
            <p:ph type="subTitle" idx="1"/>
          </p:nvPr>
        </p:nvSpPr>
        <p:spPr>
          <a:xfrm>
            <a:off x="952400" y="3086100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title" idx="3"/>
          </p:nvPr>
        </p:nvSpPr>
        <p:spPr>
          <a:xfrm>
            <a:off x="4578184" y="2607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4"/>
          </p:nvPr>
        </p:nvSpPr>
        <p:spPr>
          <a:xfrm>
            <a:off x="4578189" y="3086100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title" idx="5"/>
          </p:nvPr>
        </p:nvSpPr>
        <p:spPr>
          <a:xfrm>
            <a:off x="8203984" y="2607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6"/>
          </p:nvPr>
        </p:nvSpPr>
        <p:spPr>
          <a:xfrm>
            <a:off x="8203995" y="3086100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title" idx="7"/>
          </p:nvPr>
        </p:nvSpPr>
        <p:spPr>
          <a:xfrm>
            <a:off x="952400" y="50133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ubTitle" idx="8"/>
          </p:nvPr>
        </p:nvSpPr>
        <p:spPr>
          <a:xfrm>
            <a:off x="952400" y="5491467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title" idx="9"/>
          </p:nvPr>
        </p:nvSpPr>
        <p:spPr>
          <a:xfrm>
            <a:off x="4578184" y="50133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13"/>
          </p:nvPr>
        </p:nvSpPr>
        <p:spPr>
          <a:xfrm>
            <a:off x="4578189" y="5491467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title" idx="14"/>
          </p:nvPr>
        </p:nvSpPr>
        <p:spPr>
          <a:xfrm>
            <a:off x="8203984" y="50133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5"/>
          </p:nvPr>
        </p:nvSpPr>
        <p:spPr>
          <a:xfrm>
            <a:off x="8203995" y="5491467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65" name="Google Shape;165;p19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66" name="Google Shape;166;p1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67" name="Google Shape;167;p1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68" name="Google Shape;168;p1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1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1" name="Google Shape;171;p19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172" name="Google Shape;172;p1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73" name="Google Shape;173;p1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74" name="Google Shape;174;p1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75" name="Google Shape;175;p1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" name="Google Shape;176;p1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" name="Google Shape;177;p1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78" name="Google Shape;178;p1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2024740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6746643" y="20422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1"/>
          </p:nvPr>
        </p:nvSpPr>
        <p:spPr>
          <a:xfrm>
            <a:off x="2027367" y="4979800"/>
            <a:ext cx="3418000" cy="7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2"/>
          </p:nvPr>
        </p:nvSpPr>
        <p:spPr>
          <a:xfrm>
            <a:off x="6746633" y="4979800"/>
            <a:ext cx="3418000" cy="7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title" idx="3"/>
          </p:nvPr>
        </p:nvSpPr>
        <p:spPr>
          <a:xfrm>
            <a:off x="2027367" y="20422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title" idx="4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5" name="Google Shape;185;p20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86" name="Google Shape;186;p2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7" name="Google Shape;187;p2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88" name="Google Shape;188;p2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2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2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1" name="Google Shape;191;p20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192" name="Google Shape;192;p2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93" name="Google Shape;193;p2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94" name="Google Shape;194;p2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95" name="Google Shape;195;p2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6" name="Google Shape;196;p2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7" name="Google Shape;197;p2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98" name="Google Shape;198;p2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79750593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Numbers and text 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title" idx="2" hasCustomPrompt="1"/>
          </p:nvPr>
        </p:nvSpPr>
        <p:spPr>
          <a:xfrm>
            <a:off x="5943600" y="1768167"/>
            <a:ext cx="4305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1"/>
          </p:nvPr>
        </p:nvSpPr>
        <p:spPr>
          <a:xfrm>
            <a:off x="5943600" y="2382767"/>
            <a:ext cx="43056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title" idx="3" hasCustomPrompt="1"/>
          </p:nvPr>
        </p:nvSpPr>
        <p:spPr>
          <a:xfrm>
            <a:off x="5943600" y="3284467"/>
            <a:ext cx="4305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4" name="Google Shape;204;p21"/>
          <p:cNvSpPr txBox="1">
            <a:spLocks noGrp="1"/>
          </p:cNvSpPr>
          <p:nvPr>
            <p:ph type="subTitle" idx="4"/>
          </p:nvPr>
        </p:nvSpPr>
        <p:spPr>
          <a:xfrm>
            <a:off x="5943600" y="3899067"/>
            <a:ext cx="43056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title" idx="5" hasCustomPrompt="1"/>
          </p:nvPr>
        </p:nvSpPr>
        <p:spPr>
          <a:xfrm>
            <a:off x="5943600" y="4800767"/>
            <a:ext cx="4305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6"/>
          </p:nvPr>
        </p:nvSpPr>
        <p:spPr>
          <a:xfrm>
            <a:off x="5943600" y="5415367"/>
            <a:ext cx="43056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957548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 1">
  <p:cSld name="Numbers and text  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title" idx="2" hasCustomPrompt="1"/>
          </p:nvPr>
        </p:nvSpPr>
        <p:spPr>
          <a:xfrm>
            <a:off x="5950068" y="2593733"/>
            <a:ext cx="2205200" cy="7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10" name="Google Shape;210;p22"/>
          <p:cNvSpPr txBox="1">
            <a:spLocks noGrp="1"/>
          </p:cNvSpPr>
          <p:nvPr>
            <p:ph type="title" idx="3" hasCustomPrompt="1"/>
          </p:nvPr>
        </p:nvSpPr>
        <p:spPr>
          <a:xfrm>
            <a:off x="4036733" y="2391008"/>
            <a:ext cx="2205200" cy="7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1"/>
          </p:nvPr>
        </p:nvSpPr>
        <p:spPr>
          <a:xfrm>
            <a:off x="8204000" y="49326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title" idx="4" hasCustomPrompt="1"/>
          </p:nvPr>
        </p:nvSpPr>
        <p:spPr>
          <a:xfrm>
            <a:off x="4481340" y="4510933"/>
            <a:ext cx="2205200" cy="7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5"/>
          </p:nvPr>
        </p:nvSpPr>
        <p:spPr>
          <a:xfrm>
            <a:off x="952400" y="3707151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title" idx="6"/>
          </p:nvPr>
        </p:nvSpPr>
        <p:spPr>
          <a:xfrm>
            <a:off x="8204000" y="43895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title" idx="7"/>
          </p:nvPr>
        </p:nvSpPr>
        <p:spPr>
          <a:xfrm>
            <a:off x="952400" y="3164051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8"/>
          </p:nvPr>
        </p:nvSpPr>
        <p:spPr>
          <a:xfrm>
            <a:off x="8204000" y="2650751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2"/>
          <p:cNvSpPr txBox="1">
            <a:spLocks noGrp="1"/>
          </p:cNvSpPr>
          <p:nvPr>
            <p:ph type="title" idx="9"/>
          </p:nvPr>
        </p:nvSpPr>
        <p:spPr>
          <a:xfrm>
            <a:off x="8204000" y="2107651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00986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952400" y="2409167"/>
            <a:ext cx="5052000" cy="35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952400" y="1425133"/>
            <a:ext cx="40028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974461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32" name="Google Shape;232;p25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33" name="Google Shape;233;p2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34" name="Google Shape;234;p2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2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2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7" name="Google Shape;237;p25"/>
          <p:cNvSpPr txBox="1">
            <a:spLocks noGrp="1"/>
          </p:cNvSpPr>
          <p:nvPr>
            <p:ph type="title"/>
          </p:nvPr>
        </p:nvSpPr>
        <p:spPr>
          <a:xfrm>
            <a:off x="952400" y="1864700"/>
            <a:ext cx="4563200" cy="11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38" name="Google Shape;238;p25"/>
          <p:cNvSpPr txBox="1">
            <a:spLocks noGrp="1"/>
          </p:cNvSpPr>
          <p:nvPr>
            <p:ph type="subTitle" idx="1"/>
          </p:nvPr>
        </p:nvSpPr>
        <p:spPr>
          <a:xfrm>
            <a:off x="964300" y="3157700"/>
            <a:ext cx="4103200" cy="15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62082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title"/>
          </p:nvPr>
        </p:nvSpPr>
        <p:spPr>
          <a:xfrm>
            <a:off x="952400" y="2739367"/>
            <a:ext cx="4563200" cy="11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964300" y="4032367"/>
            <a:ext cx="3861600" cy="1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242" name="Google Shape;242;p26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43" name="Google Shape;243;p2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44" name="Google Shape;244;p2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45" name="Google Shape;245;p2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2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2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8" name="Google Shape;248;p26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249" name="Google Shape;249;p2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50" name="Google Shape;250;p2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51" name="Google Shape;251;p2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52" name="Google Shape;252;p2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2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2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55" name="Google Shape;255;p2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1636420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28"/>
          <p:cNvGrpSpPr/>
          <p:nvPr/>
        </p:nvGrpSpPr>
        <p:grpSpPr>
          <a:xfrm flipH="1">
            <a:off x="286259" y="165147"/>
            <a:ext cx="11403959" cy="6013981"/>
            <a:chOff x="45421" y="890559"/>
            <a:chExt cx="6688800" cy="3527400"/>
          </a:xfrm>
        </p:grpSpPr>
        <p:sp>
          <p:nvSpPr>
            <p:cNvPr id="267" name="Google Shape;267;p2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2" name="Google Shape;272;p28"/>
          <p:cNvGrpSpPr/>
          <p:nvPr/>
        </p:nvGrpSpPr>
        <p:grpSpPr>
          <a:xfrm flipH="1">
            <a:off x="525590" y="615650"/>
            <a:ext cx="11403959" cy="6013981"/>
            <a:chOff x="45421" y="890559"/>
            <a:chExt cx="6688800" cy="3527400"/>
          </a:xfrm>
        </p:grpSpPr>
        <p:sp>
          <p:nvSpPr>
            <p:cNvPr id="273" name="Google Shape;273;p2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78" name="Google Shape;278;p28"/>
          <p:cNvSpPr txBox="1">
            <a:spLocks noGrp="1"/>
          </p:cNvSpPr>
          <p:nvPr>
            <p:ph type="title"/>
          </p:nvPr>
        </p:nvSpPr>
        <p:spPr>
          <a:xfrm>
            <a:off x="1358900" y="1078133"/>
            <a:ext cx="4737200" cy="13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79" name="Google Shape;279;p28"/>
          <p:cNvSpPr txBox="1">
            <a:spLocks noGrp="1"/>
          </p:cNvSpPr>
          <p:nvPr>
            <p:ph type="subTitle" idx="1"/>
          </p:nvPr>
        </p:nvSpPr>
        <p:spPr>
          <a:xfrm>
            <a:off x="1358900" y="2385333"/>
            <a:ext cx="4737200" cy="15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8"/>
          <p:cNvSpPr txBox="1"/>
          <p:nvPr/>
        </p:nvSpPr>
        <p:spPr>
          <a:xfrm>
            <a:off x="1358900" y="5083933"/>
            <a:ext cx="4563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kumimoji="0" sz="173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621956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9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83" name="Google Shape;283;p2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84" name="Google Shape;284;p2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85" name="Google Shape;285;p2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115895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30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90" name="Google Shape;290;p3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91" name="Google Shape;291;p3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92" name="Google Shape;292;p3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3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3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5" name="Google Shape;295;p30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296" name="Google Shape;296;p3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97" name="Google Shape;297;p3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98" name="Google Shape;298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99" name="Google Shape;299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0" name="Google Shape;300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1" name="Google Shape;301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02" name="Google Shape;302;p3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" name="Google Shape;303;p30"/>
          <p:cNvGrpSpPr/>
          <p:nvPr/>
        </p:nvGrpSpPr>
        <p:grpSpPr>
          <a:xfrm>
            <a:off x="209401" y="540900"/>
            <a:ext cx="11982580" cy="6330400"/>
            <a:chOff x="104746" y="204750"/>
            <a:chExt cx="8986935" cy="4747800"/>
          </a:xfrm>
        </p:grpSpPr>
        <p:grpSp>
          <p:nvGrpSpPr>
            <p:cNvPr id="304" name="Google Shape;304;p30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305" name="Google Shape;305;p30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06" name="Google Shape;306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07" name="Google Shape;307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8" name="Google Shape;308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9" name="Google Shape;309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10" name="Google Shape;310;p30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39007430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52400" y="1268400"/>
            <a:ext cx="5771600" cy="319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5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52400" y="4831367"/>
            <a:ext cx="3574400" cy="9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625995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952400" y="3138900"/>
            <a:ext cx="4064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952400" y="4604200"/>
            <a:ext cx="33624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952400" y="1346800"/>
            <a:ext cx="4064000" cy="18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03631619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4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8" name="Google Shape;18;p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9" name="Google Shape;19;p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0" name="Google Shape;20;p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" name="Google Shape;23;p4"/>
          <p:cNvSpPr txBox="1">
            <a:spLocks noGrp="1"/>
          </p:cNvSpPr>
          <p:nvPr>
            <p:ph type="subTitle" idx="1"/>
          </p:nvPr>
        </p:nvSpPr>
        <p:spPr>
          <a:xfrm>
            <a:off x="952400" y="1609067"/>
            <a:ext cx="10287200" cy="4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52400" y="7211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26" name="Google Shape;26;p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8" name="Google Shape;28;p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9" name="Google Shape;29;p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" name="Google Shape;30;p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" name="Google Shape;31;p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2" name="Google Shape;32;p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19946762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746643" y="31471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2024900" y="4014600"/>
            <a:ext cx="34180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746635" y="4014600"/>
            <a:ext cx="34180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 idx="3"/>
          </p:nvPr>
        </p:nvSpPr>
        <p:spPr>
          <a:xfrm>
            <a:off x="2024900" y="31471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228312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0" name="Google Shape;40;p6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41" name="Google Shape;41;p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2" name="Google Shape;42;p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3" name="Google Shape;43;p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1437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3095300" y="2693517"/>
            <a:ext cx="5388000" cy="23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14801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952400" y="2409167"/>
            <a:ext cx="5052000" cy="35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952400" y="1425133"/>
            <a:ext cx="40028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880439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3095300" y="2693517"/>
            <a:ext cx="5388000" cy="23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60193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5586400" y="1864684"/>
            <a:ext cx="5653200" cy="11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6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6688300" y="3157700"/>
            <a:ext cx="4563200" cy="19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9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55" name="Google Shape;55;p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6" name="Google Shape;56;p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7" name="Google Shape;57;p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0" name="Google Shape;60;p9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61" name="Google Shape;61;p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2" name="Google Shape;62;p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63" name="Google Shape;63;p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4" name="Google Shape;64;p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" name="Google Shape;65;p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" name="Google Shape;66;p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67" name="Google Shape;67;p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08434593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5518967" y="4194151"/>
            <a:ext cx="5721200" cy="15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4133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5408694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title" hasCustomPrompt="1"/>
          </p:nvPr>
        </p:nvSpPr>
        <p:spPr>
          <a:xfrm>
            <a:off x="2182000" y="2796467"/>
            <a:ext cx="8285200" cy="15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9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3333"/>
            </a:lvl9pPr>
          </a:lstStyle>
          <a:p>
            <a:r>
              <a:t>xx%</a:t>
            </a:r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1"/>
          </p:nvPr>
        </p:nvSpPr>
        <p:spPr>
          <a:xfrm>
            <a:off x="2844800" y="4414233"/>
            <a:ext cx="6959600" cy="5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24561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 latinLnBrk="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666666"/>
                </a:solidFill>
                <a:cs typeface="Arial"/>
                <a:sym typeface="Arial"/>
              </a:rPr>
              <a:pPr defTabSz="1219170" latinLnBrk="0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666666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310605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/>
          </p:nvPr>
        </p:nvSpPr>
        <p:spPr>
          <a:xfrm>
            <a:off x="2216000" y="2049133"/>
            <a:ext cx="3556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3" hasCustomPrompt="1"/>
          </p:nvPr>
        </p:nvSpPr>
        <p:spPr>
          <a:xfrm>
            <a:off x="1022500" y="21159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2216000" y="25781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/>
          </p:nvPr>
        </p:nvSpPr>
        <p:spPr>
          <a:xfrm>
            <a:off x="2216000" y="4131933"/>
            <a:ext cx="3556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 hasCustomPrompt="1"/>
          </p:nvPr>
        </p:nvSpPr>
        <p:spPr>
          <a:xfrm>
            <a:off x="1022300" y="41987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2216000" y="46609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/>
          </p:nvPr>
        </p:nvSpPr>
        <p:spPr>
          <a:xfrm>
            <a:off x="7537300" y="2049133"/>
            <a:ext cx="36324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8" hasCustomPrompt="1"/>
          </p:nvPr>
        </p:nvSpPr>
        <p:spPr>
          <a:xfrm>
            <a:off x="6343500" y="21159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9"/>
          </p:nvPr>
        </p:nvSpPr>
        <p:spPr>
          <a:xfrm>
            <a:off x="7537300" y="25781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3"/>
          </p:nvPr>
        </p:nvSpPr>
        <p:spPr>
          <a:xfrm>
            <a:off x="7537300" y="4131933"/>
            <a:ext cx="36324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4" hasCustomPrompt="1"/>
          </p:nvPr>
        </p:nvSpPr>
        <p:spPr>
          <a:xfrm>
            <a:off x="6343600" y="4198700"/>
            <a:ext cx="12064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2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5"/>
          </p:nvPr>
        </p:nvSpPr>
        <p:spPr>
          <a:xfrm>
            <a:off x="7537300" y="46609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82743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/>
          </p:nvPr>
        </p:nvSpPr>
        <p:spPr>
          <a:xfrm>
            <a:off x="952400" y="4081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952400" y="4610100"/>
            <a:ext cx="303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4578200" y="4081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4"/>
          </p:nvPr>
        </p:nvSpPr>
        <p:spPr>
          <a:xfrm>
            <a:off x="4578200" y="4610100"/>
            <a:ext cx="303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5"/>
          </p:nvPr>
        </p:nvSpPr>
        <p:spPr>
          <a:xfrm>
            <a:off x="8204000" y="4081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6"/>
          </p:nvPr>
        </p:nvSpPr>
        <p:spPr>
          <a:xfrm>
            <a:off x="8204000" y="4610100"/>
            <a:ext cx="303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97" name="Google Shape;97;p14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98" name="Google Shape;98;p1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99" name="Google Shape;99;p1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0" name="Google Shape;100;p1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639738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title" idx="2"/>
          </p:nvPr>
        </p:nvSpPr>
        <p:spPr>
          <a:xfrm>
            <a:off x="1038251" y="2577167"/>
            <a:ext cx="288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>
            <a:off x="1038251" y="4598967"/>
            <a:ext cx="288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title" idx="3"/>
          </p:nvPr>
        </p:nvSpPr>
        <p:spPr>
          <a:xfrm>
            <a:off x="4624700" y="2577167"/>
            <a:ext cx="288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4"/>
          </p:nvPr>
        </p:nvSpPr>
        <p:spPr>
          <a:xfrm>
            <a:off x="4624700" y="4598967"/>
            <a:ext cx="288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title" idx="5"/>
          </p:nvPr>
        </p:nvSpPr>
        <p:spPr>
          <a:xfrm>
            <a:off x="8214337" y="2577167"/>
            <a:ext cx="288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6"/>
          </p:nvPr>
        </p:nvSpPr>
        <p:spPr>
          <a:xfrm>
            <a:off x="8214337" y="4598967"/>
            <a:ext cx="28856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05362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1_Title and three columns 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 idx="2"/>
          </p:nvPr>
        </p:nvSpPr>
        <p:spPr>
          <a:xfrm>
            <a:off x="7621500" y="4745567"/>
            <a:ext cx="3635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7621500" y="5274533"/>
            <a:ext cx="36352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title" idx="3"/>
          </p:nvPr>
        </p:nvSpPr>
        <p:spPr>
          <a:xfrm>
            <a:off x="7621512" y="2984600"/>
            <a:ext cx="3635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4"/>
          </p:nvPr>
        </p:nvSpPr>
        <p:spPr>
          <a:xfrm>
            <a:off x="7621512" y="3513567"/>
            <a:ext cx="36352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title" idx="5"/>
          </p:nvPr>
        </p:nvSpPr>
        <p:spPr>
          <a:xfrm>
            <a:off x="7621491" y="1223633"/>
            <a:ext cx="3635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ubTitle" idx="6"/>
          </p:nvPr>
        </p:nvSpPr>
        <p:spPr>
          <a:xfrm>
            <a:off x="7621491" y="1752600"/>
            <a:ext cx="3635200" cy="10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19" name="Google Shape;119;p16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20" name="Google Shape;120;p1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21" name="Google Shape;121;p1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22" name="Google Shape;122;p1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734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5586400" y="1864684"/>
            <a:ext cx="5653200" cy="11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6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6688300" y="3157700"/>
            <a:ext cx="4563200" cy="19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9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55" name="Google Shape;55;p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6" name="Google Shape;56;p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7" name="Google Shape;57;p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0" name="Google Shape;60;p9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61" name="Google Shape;61;p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2" name="Google Shape;62;p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63" name="Google Shape;63;p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4" name="Google Shape;64;p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" name="Google Shape;65;p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" name="Google Shape;66;p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67" name="Google Shape;67;p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84334606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 idx="2"/>
          </p:nvPr>
        </p:nvSpPr>
        <p:spPr>
          <a:xfrm>
            <a:off x="2352500" y="2049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subTitle" idx="1"/>
          </p:nvPr>
        </p:nvSpPr>
        <p:spPr>
          <a:xfrm>
            <a:off x="2352500" y="2578100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title" idx="3"/>
          </p:nvPr>
        </p:nvSpPr>
        <p:spPr>
          <a:xfrm>
            <a:off x="2352500" y="4131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ubTitle" idx="4"/>
          </p:nvPr>
        </p:nvSpPr>
        <p:spPr>
          <a:xfrm>
            <a:off x="2352500" y="4660900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title" idx="5"/>
          </p:nvPr>
        </p:nvSpPr>
        <p:spPr>
          <a:xfrm>
            <a:off x="7832500" y="20491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6"/>
          </p:nvPr>
        </p:nvSpPr>
        <p:spPr>
          <a:xfrm>
            <a:off x="7832500" y="2578100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title" idx="7"/>
          </p:nvPr>
        </p:nvSpPr>
        <p:spPr>
          <a:xfrm>
            <a:off x="7832500" y="4131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8"/>
          </p:nvPr>
        </p:nvSpPr>
        <p:spPr>
          <a:xfrm>
            <a:off x="7832500" y="4660900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35" name="Google Shape;135;p17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36" name="Google Shape;136;p17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37" name="Google Shape;137;p1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38" name="Google Shape;138;p1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1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1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682164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title" idx="2"/>
          </p:nvPr>
        </p:nvSpPr>
        <p:spPr>
          <a:xfrm>
            <a:off x="1838200" y="28482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1"/>
          </p:nvPr>
        </p:nvSpPr>
        <p:spPr>
          <a:xfrm>
            <a:off x="1838200" y="2124667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8"/>
          <p:cNvSpPr txBox="1">
            <a:spLocks noGrp="1"/>
          </p:cNvSpPr>
          <p:nvPr>
            <p:ph type="title" idx="3"/>
          </p:nvPr>
        </p:nvSpPr>
        <p:spPr>
          <a:xfrm>
            <a:off x="1838200" y="52231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4"/>
          </p:nvPr>
        </p:nvSpPr>
        <p:spPr>
          <a:xfrm>
            <a:off x="1838200" y="4499567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title" idx="5"/>
          </p:nvPr>
        </p:nvSpPr>
        <p:spPr>
          <a:xfrm>
            <a:off x="7318200" y="28482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ubTitle" idx="6"/>
          </p:nvPr>
        </p:nvSpPr>
        <p:spPr>
          <a:xfrm>
            <a:off x="7318200" y="2124667"/>
            <a:ext cx="30356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title" idx="7"/>
          </p:nvPr>
        </p:nvSpPr>
        <p:spPr>
          <a:xfrm>
            <a:off x="7318200" y="5223167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8"/>
          </p:nvPr>
        </p:nvSpPr>
        <p:spPr>
          <a:xfrm>
            <a:off x="7318200" y="4499567"/>
            <a:ext cx="3035600" cy="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6486278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9"/>
          <p:cNvSpPr txBox="1">
            <a:spLocks noGrp="1"/>
          </p:cNvSpPr>
          <p:nvPr>
            <p:ph type="title" idx="2"/>
          </p:nvPr>
        </p:nvSpPr>
        <p:spPr>
          <a:xfrm>
            <a:off x="952400" y="2607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19"/>
          <p:cNvSpPr txBox="1">
            <a:spLocks noGrp="1"/>
          </p:cNvSpPr>
          <p:nvPr>
            <p:ph type="subTitle" idx="1"/>
          </p:nvPr>
        </p:nvSpPr>
        <p:spPr>
          <a:xfrm>
            <a:off x="952400" y="3086100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title" idx="3"/>
          </p:nvPr>
        </p:nvSpPr>
        <p:spPr>
          <a:xfrm>
            <a:off x="4578184" y="2607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4"/>
          </p:nvPr>
        </p:nvSpPr>
        <p:spPr>
          <a:xfrm>
            <a:off x="4578189" y="3086100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title" idx="5"/>
          </p:nvPr>
        </p:nvSpPr>
        <p:spPr>
          <a:xfrm>
            <a:off x="8203984" y="2607933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6"/>
          </p:nvPr>
        </p:nvSpPr>
        <p:spPr>
          <a:xfrm>
            <a:off x="8203995" y="3086100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title" idx="7"/>
          </p:nvPr>
        </p:nvSpPr>
        <p:spPr>
          <a:xfrm>
            <a:off x="952400" y="50133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ubTitle" idx="8"/>
          </p:nvPr>
        </p:nvSpPr>
        <p:spPr>
          <a:xfrm>
            <a:off x="952400" y="5491467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title" idx="9"/>
          </p:nvPr>
        </p:nvSpPr>
        <p:spPr>
          <a:xfrm>
            <a:off x="4578184" y="50133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13"/>
          </p:nvPr>
        </p:nvSpPr>
        <p:spPr>
          <a:xfrm>
            <a:off x="4578189" y="5491467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title" idx="14"/>
          </p:nvPr>
        </p:nvSpPr>
        <p:spPr>
          <a:xfrm>
            <a:off x="8203984" y="50133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15"/>
          </p:nvPr>
        </p:nvSpPr>
        <p:spPr>
          <a:xfrm>
            <a:off x="8203995" y="5491467"/>
            <a:ext cx="30356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165" name="Google Shape;165;p19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66" name="Google Shape;166;p1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67" name="Google Shape;167;p1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68" name="Google Shape;168;p1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1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1" name="Google Shape;171;p19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172" name="Google Shape;172;p1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73" name="Google Shape;173;p1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74" name="Google Shape;174;p1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75" name="Google Shape;175;p1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" name="Google Shape;176;p1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" name="Google Shape;177;p1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78" name="Google Shape;178;p1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78004257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6746643" y="20422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1"/>
          </p:nvPr>
        </p:nvSpPr>
        <p:spPr>
          <a:xfrm>
            <a:off x="2027367" y="4979800"/>
            <a:ext cx="3418000" cy="7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2"/>
          </p:nvPr>
        </p:nvSpPr>
        <p:spPr>
          <a:xfrm>
            <a:off x="6746633" y="4979800"/>
            <a:ext cx="3418000" cy="7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title" idx="3"/>
          </p:nvPr>
        </p:nvSpPr>
        <p:spPr>
          <a:xfrm>
            <a:off x="2027367" y="2042267"/>
            <a:ext cx="34180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title" idx="4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5" name="Google Shape;185;p20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186" name="Google Shape;186;p2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7" name="Google Shape;187;p2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88" name="Google Shape;188;p2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2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2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1" name="Google Shape;191;p20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192" name="Google Shape;192;p2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93" name="Google Shape;193;p2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94" name="Google Shape;194;p2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95" name="Google Shape;195;p2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6" name="Google Shape;196;p2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7" name="Google Shape;197;p2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98" name="Google Shape;198;p2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44721375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Numbers and text 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title" idx="2" hasCustomPrompt="1"/>
          </p:nvPr>
        </p:nvSpPr>
        <p:spPr>
          <a:xfrm>
            <a:off x="5943600" y="1768167"/>
            <a:ext cx="4305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1"/>
          </p:nvPr>
        </p:nvSpPr>
        <p:spPr>
          <a:xfrm>
            <a:off x="5943600" y="2382767"/>
            <a:ext cx="43056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title" idx="3" hasCustomPrompt="1"/>
          </p:nvPr>
        </p:nvSpPr>
        <p:spPr>
          <a:xfrm>
            <a:off x="5943600" y="3284467"/>
            <a:ext cx="4305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4" name="Google Shape;204;p21"/>
          <p:cNvSpPr txBox="1">
            <a:spLocks noGrp="1"/>
          </p:cNvSpPr>
          <p:nvPr>
            <p:ph type="subTitle" idx="4"/>
          </p:nvPr>
        </p:nvSpPr>
        <p:spPr>
          <a:xfrm>
            <a:off x="5943600" y="3899067"/>
            <a:ext cx="43056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title" idx="5" hasCustomPrompt="1"/>
          </p:nvPr>
        </p:nvSpPr>
        <p:spPr>
          <a:xfrm>
            <a:off x="5943600" y="4800767"/>
            <a:ext cx="4305600" cy="7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6"/>
          </p:nvPr>
        </p:nvSpPr>
        <p:spPr>
          <a:xfrm>
            <a:off x="5943600" y="5415367"/>
            <a:ext cx="4305600" cy="5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994216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 1">
  <p:cSld name="Numbers and text  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title" idx="2" hasCustomPrompt="1"/>
          </p:nvPr>
        </p:nvSpPr>
        <p:spPr>
          <a:xfrm>
            <a:off x="5950068" y="2593733"/>
            <a:ext cx="2205200" cy="7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10" name="Google Shape;210;p22"/>
          <p:cNvSpPr txBox="1">
            <a:spLocks noGrp="1"/>
          </p:cNvSpPr>
          <p:nvPr>
            <p:ph type="title" idx="3" hasCustomPrompt="1"/>
          </p:nvPr>
        </p:nvSpPr>
        <p:spPr>
          <a:xfrm>
            <a:off x="4036733" y="2391008"/>
            <a:ext cx="2205200" cy="7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1"/>
          </p:nvPr>
        </p:nvSpPr>
        <p:spPr>
          <a:xfrm>
            <a:off x="8204000" y="4932600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title" idx="4" hasCustomPrompt="1"/>
          </p:nvPr>
        </p:nvSpPr>
        <p:spPr>
          <a:xfrm>
            <a:off x="4481340" y="4510933"/>
            <a:ext cx="2205200" cy="7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13" name="Google Shape;213;p22"/>
          <p:cNvSpPr txBox="1">
            <a:spLocks noGrp="1"/>
          </p:cNvSpPr>
          <p:nvPr>
            <p:ph type="subTitle" idx="5"/>
          </p:nvPr>
        </p:nvSpPr>
        <p:spPr>
          <a:xfrm>
            <a:off x="952400" y="3707151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title" idx="6"/>
          </p:nvPr>
        </p:nvSpPr>
        <p:spPr>
          <a:xfrm>
            <a:off x="8204000" y="4389500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title" idx="7"/>
          </p:nvPr>
        </p:nvSpPr>
        <p:spPr>
          <a:xfrm>
            <a:off x="952400" y="3164051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8"/>
          </p:nvPr>
        </p:nvSpPr>
        <p:spPr>
          <a:xfrm>
            <a:off x="8204000" y="2650751"/>
            <a:ext cx="3035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3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2"/>
          <p:cNvSpPr txBox="1">
            <a:spLocks noGrp="1"/>
          </p:cNvSpPr>
          <p:nvPr>
            <p:ph type="title" idx="9"/>
          </p:nvPr>
        </p:nvSpPr>
        <p:spPr>
          <a:xfrm>
            <a:off x="8204000" y="2107651"/>
            <a:ext cx="3035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721483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>
            <a:spLocks noGrp="1"/>
          </p:cNvSpPr>
          <p:nvPr>
            <p:ph type="title"/>
          </p:nvPr>
        </p:nvSpPr>
        <p:spPr>
          <a:xfrm>
            <a:off x="4063067" y="4379384"/>
            <a:ext cx="3743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ubTitle" idx="1"/>
          </p:nvPr>
        </p:nvSpPr>
        <p:spPr>
          <a:xfrm>
            <a:off x="3248467" y="2406464"/>
            <a:ext cx="5372800" cy="19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25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454904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4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23" name="Google Shape;223;p2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24" name="Google Shape;224;p2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25" name="Google Shape;225;p2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2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2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8" name="Google Shape;228;p24"/>
          <p:cNvSpPr txBox="1">
            <a:spLocks noGrp="1"/>
          </p:cNvSpPr>
          <p:nvPr>
            <p:ph type="title"/>
          </p:nvPr>
        </p:nvSpPr>
        <p:spPr>
          <a:xfrm>
            <a:off x="6528400" y="2006600"/>
            <a:ext cx="4711200" cy="9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1"/>
          </p:nvPr>
        </p:nvSpPr>
        <p:spPr>
          <a:xfrm>
            <a:off x="6540500" y="3157700"/>
            <a:ext cx="4711200" cy="1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593669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5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32" name="Google Shape;232;p25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33" name="Google Shape;233;p2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34" name="Google Shape;234;p2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2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2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7" name="Google Shape;237;p25"/>
          <p:cNvSpPr txBox="1">
            <a:spLocks noGrp="1"/>
          </p:cNvSpPr>
          <p:nvPr>
            <p:ph type="title"/>
          </p:nvPr>
        </p:nvSpPr>
        <p:spPr>
          <a:xfrm>
            <a:off x="952400" y="1864700"/>
            <a:ext cx="4563200" cy="11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38" name="Google Shape;238;p25"/>
          <p:cNvSpPr txBox="1">
            <a:spLocks noGrp="1"/>
          </p:cNvSpPr>
          <p:nvPr>
            <p:ph type="subTitle" idx="1"/>
          </p:nvPr>
        </p:nvSpPr>
        <p:spPr>
          <a:xfrm>
            <a:off x="964300" y="3157700"/>
            <a:ext cx="4103200" cy="15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35807852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title"/>
          </p:nvPr>
        </p:nvSpPr>
        <p:spPr>
          <a:xfrm>
            <a:off x="952400" y="2739367"/>
            <a:ext cx="4563200" cy="11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964300" y="4032367"/>
            <a:ext cx="3861600" cy="1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grpSp>
        <p:nvGrpSpPr>
          <p:cNvPr id="242" name="Google Shape;242;p26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43" name="Google Shape;243;p2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44" name="Google Shape;244;p2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45" name="Google Shape;245;p2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2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2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8" name="Google Shape;248;p26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249" name="Google Shape;249;p2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50" name="Google Shape;250;p2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51" name="Google Shape;251;p2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52" name="Google Shape;252;p2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2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2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55" name="Google Shape;255;p2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28533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5518967" y="4194151"/>
            <a:ext cx="5721200" cy="15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4133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322285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27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58" name="Google Shape;258;p27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59" name="Google Shape;259;p2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60" name="Google Shape;260;p2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2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2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3" name="Google Shape;263;p27"/>
          <p:cNvSpPr txBox="1">
            <a:spLocks noGrp="1"/>
          </p:cNvSpPr>
          <p:nvPr>
            <p:ph type="subTitle" idx="1"/>
          </p:nvPr>
        </p:nvSpPr>
        <p:spPr>
          <a:xfrm>
            <a:off x="952400" y="1924833"/>
            <a:ext cx="10287200" cy="42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957396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28"/>
          <p:cNvGrpSpPr/>
          <p:nvPr/>
        </p:nvGrpSpPr>
        <p:grpSpPr>
          <a:xfrm flipH="1">
            <a:off x="286259" y="165147"/>
            <a:ext cx="11403959" cy="6013981"/>
            <a:chOff x="45421" y="890559"/>
            <a:chExt cx="6688800" cy="3527400"/>
          </a:xfrm>
        </p:grpSpPr>
        <p:sp>
          <p:nvSpPr>
            <p:cNvPr id="267" name="Google Shape;267;p2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2" name="Google Shape;272;p28"/>
          <p:cNvGrpSpPr/>
          <p:nvPr/>
        </p:nvGrpSpPr>
        <p:grpSpPr>
          <a:xfrm flipH="1">
            <a:off x="525590" y="615650"/>
            <a:ext cx="11403959" cy="6013981"/>
            <a:chOff x="45421" y="890559"/>
            <a:chExt cx="6688800" cy="3527400"/>
          </a:xfrm>
        </p:grpSpPr>
        <p:sp>
          <p:nvSpPr>
            <p:cNvPr id="273" name="Google Shape;273;p2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name="adj" fmla="val 460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name="adj" fmla="val 479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6588804" y="965036"/>
              <a:ext cx="78697" cy="78697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461401" y="965036"/>
              <a:ext cx="78471" cy="78697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314155" y="963911"/>
              <a:ext cx="95158" cy="80952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78" name="Google Shape;278;p28"/>
          <p:cNvSpPr txBox="1">
            <a:spLocks noGrp="1"/>
          </p:cNvSpPr>
          <p:nvPr>
            <p:ph type="title"/>
          </p:nvPr>
        </p:nvSpPr>
        <p:spPr>
          <a:xfrm>
            <a:off x="1358900" y="1078133"/>
            <a:ext cx="4737200" cy="13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279" name="Google Shape;279;p28"/>
          <p:cNvSpPr txBox="1">
            <a:spLocks noGrp="1"/>
          </p:cNvSpPr>
          <p:nvPr>
            <p:ph type="subTitle" idx="1"/>
          </p:nvPr>
        </p:nvSpPr>
        <p:spPr>
          <a:xfrm>
            <a:off x="1358900" y="2385333"/>
            <a:ext cx="4737200" cy="15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8"/>
          <p:cNvSpPr txBox="1"/>
          <p:nvPr/>
        </p:nvSpPr>
        <p:spPr>
          <a:xfrm>
            <a:off x="1358900" y="5083933"/>
            <a:ext cx="4563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kumimoji="0" sz="173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07415250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9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83" name="Google Shape;283;p2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84" name="Google Shape;284;p2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85" name="Google Shape;285;p2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316294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30"/>
          <p:cNvGrpSpPr/>
          <p:nvPr/>
        </p:nvGrpSpPr>
        <p:grpSpPr>
          <a:xfrm>
            <a:off x="-34" y="0"/>
            <a:ext cx="12192027" cy="457200"/>
            <a:chOff x="-25" y="0"/>
            <a:chExt cx="9144020" cy="342900"/>
          </a:xfrm>
        </p:grpSpPr>
        <p:sp>
          <p:nvSpPr>
            <p:cNvPr id="290" name="Google Shape;290;p3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91" name="Google Shape;291;p3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92" name="Google Shape;292;p3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3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3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5" name="Google Shape;295;p30"/>
          <p:cNvGrpSpPr/>
          <p:nvPr/>
        </p:nvGrpSpPr>
        <p:grpSpPr>
          <a:xfrm>
            <a:off x="88867" y="273000"/>
            <a:ext cx="12103171" cy="6585200"/>
            <a:chOff x="104750" y="204750"/>
            <a:chExt cx="9077378" cy="4938900"/>
          </a:xfrm>
        </p:grpSpPr>
        <p:grpSp>
          <p:nvGrpSpPr>
            <p:cNvPr id="296" name="Google Shape;296;p3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97" name="Google Shape;297;p3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98" name="Google Shape;298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99" name="Google Shape;299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0" name="Google Shape;300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1" name="Google Shape;301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02" name="Google Shape;302;p3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" name="Google Shape;303;p30"/>
          <p:cNvGrpSpPr/>
          <p:nvPr/>
        </p:nvGrpSpPr>
        <p:grpSpPr>
          <a:xfrm>
            <a:off x="209401" y="540900"/>
            <a:ext cx="11982580" cy="6330400"/>
            <a:chOff x="104746" y="204750"/>
            <a:chExt cx="8986935" cy="4747800"/>
          </a:xfrm>
        </p:grpSpPr>
        <p:grpSp>
          <p:nvGrpSpPr>
            <p:cNvPr id="304" name="Google Shape;304;p30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305" name="Google Shape;305;p30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06" name="Google Shape;306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07" name="Google Shape;307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8" name="Google Shape;308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9" name="Google Shape;309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67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10" name="Google Shape;310;p30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321469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6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slideLayout" Target="../slideLayouts/slideLayout77.xml"/><Relationship Id="rId18" Type="http://schemas.openxmlformats.org/officeDocument/2006/relationships/slideLayout" Target="../slideLayouts/slideLayout82.xml"/><Relationship Id="rId26" Type="http://schemas.openxmlformats.org/officeDocument/2006/relationships/slideLayout" Target="../slideLayouts/slideLayout90.xml"/><Relationship Id="rId3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85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81.xml"/><Relationship Id="rId25" Type="http://schemas.openxmlformats.org/officeDocument/2006/relationships/slideLayout" Target="../slideLayouts/slideLayout89.xml"/><Relationship Id="rId2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80.xml"/><Relationship Id="rId20" Type="http://schemas.openxmlformats.org/officeDocument/2006/relationships/slideLayout" Target="../slideLayouts/slideLayout84.xml"/><Relationship Id="rId29" Type="http://schemas.openxmlformats.org/officeDocument/2006/relationships/slideLayout" Target="../slideLayouts/slideLayout93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24" Type="http://schemas.openxmlformats.org/officeDocument/2006/relationships/slideLayout" Target="../slideLayouts/slideLayout88.xml"/><Relationship Id="rId5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9.xml"/><Relationship Id="rId23" Type="http://schemas.openxmlformats.org/officeDocument/2006/relationships/slideLayout" Target="../slideLayouts/slideLayout87.xml"/><Relationship Id="rId28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83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8.xml"/><Relationship Id="rId22" Type="http://schemas.openxmlformats.org/officeDocument/2006/relationships/slideLayout" Target="../slideLayouts/slideLayout86.xml"/><Relationship Id="rId27" Type="http://schemas.openxmlformats.org/officeDocument/2006/relationships/slideLayout" Target="../slideLayouts/slideLayout91.xml"/><Relationship Id="rId30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2400" y="1536633"/>
            <a:ext cx="10287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pPr defTabSz="1219170" latinLnBrk="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666666"/>
                </a:solidFill>
                <a:cs typeface="Arial"/>
                <a:sym typeface="Arial"/>
              </a:rPr>
              <a:pPr defTabSz="1219170" latinLnBrk="0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666666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84919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p:timing>
    <p:tnLst>
      <p:par>
        <p:cTn id="1" dur="indefinite" restart="never" nodeType="tmRoot"/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28E0F-BD5E-465E-B35E-C169A496DA67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FEC12-BC51-4751-BD50-3A91F5BB487D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7155" y="6320781"/>
            <a:ext cx="1847850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626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2400" y="1536633"/>
            <a:ext cx="10287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pPr defTabSz="1219170" latinLnBrk="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666666"/>
                </a:solidFill>
                <a:cs typeface="Arial"/>
                <a:sym typeface="Arial"/>
              </a:rPr>
              <a:pPr defTabSz="1219170" latinLnBrk="0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666666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078641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51" r:id="rId1"/>
    <p:sldLayoutId id="2147483753" r:id="rId2"/>
    <p:sldLayoutId id="2147483754" r:id="rId3"/>
    <p:sldLayoutId id="2147483755" r:id="rId4"/>
    <p:sldLayoutId id="2147483756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  <p:sldLayoutId id="2147483769" r:id="rId17"/>
    <p:sldLayoutId id="2147483770" r:id="rId18"/>
    <p:sldLayoutId id="2147483771" r:id="rId19"/>
    <p:sldLayoutId id="2147483774" r:id="rId20"/>
    <p:sldLayoutId id="2147483775" r:id="rId21"/>
    <p:sldLayoutId id="2147483777" r:id="rId22"/>
    <p:sldLayoutId id="2147483778" r:id="rId23"/>
    <p:sldLayoutId id="2147483779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2400" y="1536633"/>
            <a:ext cx="10287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pPr defTabSz="1219170" latinLnBrk="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srgbClr val="666666"/>
                </a:solidFill>
                <a:cs typeface="Arial"/>
                <a:sym typeface="Arial"/>
              </a:rPr>
              <a:pPr defTabSz="1219170" latinLnBrk="0">
                <a:buClr>
                  <a:srgbClr val="000000"/>
                </a:buClr>
              </a:pPr>
              <a:t>‹#›</a:t>
            </a:fld>
            <a:endParaRPr lang="en" kern="0">
              <a:solidFill>
                <a:srgbClr val="666666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561993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  <p:sldLayoutId id="2147483798" r:id="rId18"/>
    <p:sldLayoutId id="2147483799" r:id="rId19"/>
    <p:sldLayoutId id="2147483800" r:id="rId20"/>
    <p:sldLayoutId id="2147483801" r:id="rId21"/>
    <p:sldLayoutId id="2147483802" r:id="rId22"/>
    <p:sldLayoutId id="2147483803" r:id="rId23"/>
    <p:sldLayoutId id="2147483804" r:id="rId24"/>
    <p:sldLayoutId id="2147483805" r:id="rId25"/>
    <p:sldLayoutId id="2147483806" r:id="rId26"/>
    <p:sldLayoutId id="2147483807" r:id="rId27"/>
    <p:sldLayoutId id="2147483808" r:id="rId28"/>
    <p:sldLayoutId id="2147483809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5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12.emf"/><Relationship Id="rId4" Type="http://schemas.openxmlformats.org/officeDocument/2006/relationships/image" Target="../media/image1.png"/><Relationship Id="rId9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0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0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2.xml"/><Relationship Id="rId5" Type="http://schemas.openxmlformats.org/officeDocument/2006/relationships/hyperlink" Target="https://github.com/WonhaWoo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33"/>
          <p:cNvGrpSpPr/>
          <p:nvPr/>
        </p:nvGrpSpPr>
        <p:grpSpPr>
          <a:xfrm>
            <a:off x="6285371" y="1164588"/>
            <a:ext cx="6012055" cy="4739376"/>
            <a:chOff x="4398025" y="622868"/>
            <a:chExt cx="4671130" cy="3682308"/>
          </a:xfrm>
        </p:grpSpPr>
        <p:sp>
          <p:nvSpPr>
            <p:cNvPr id="320" name="Google Shape;320;p33"/>
            <p:cNvSpPr/>
            <p:nvPr/>
          </p:nvSpPr>
          <p:spPr>
            <a:xfrm>
              <a:off x="7506382" y="781174"/>
              <a:ext cx="689050" cy="684983"/>
            </a:xfrm>
            <a:custGeom>
              <a:avLst/>
              <a:gdLst/>
              <a:ahLst/>
              <a:cxnLst/>
              <a:rect l="l" t="t" r="r" b="b"/>
              <a:pathLst>
                <a:path w="9148" h="9094" extrusionOk="0">
                  <a:moveTo>
                    <a:pt x="4561" y="2153"/>
                  </a:moveTo>
                  <a:cubicBezTo>
                    <a:pt x="4628" y="2153"/>
                    <a:pt x="4697" y="2157"/>
                    <a:pt x="4770" y="2164"/>
                  </a:cubicBezTo>
                  <a:cubicBezTo>
                    <a:pt x="4799" y="2164"/>
                    <a:pt x="4828" y="2164"/>
                    <a:pt x="4871" y="2179"/>
                  </a:cubicBezTo>
                  <a:lnTo>
                    <a:pt x="4972" y="2193"/>
                  </a:lnTo>
                  <a:cubicBezTo>
                    <a:pt x="5001" y="2193"/>
                    <a:pt x="5030" y="2193"/>
                    <a:pt x="5074" y="2208"/>
                  </a:cubicBezTo>
                  <a:cubicBezTo>
                    <a:pt x="5146" y="2222"/>
                    <a:pt x="5233" y="2251"/>
                    <a:pt x="5320" y="2280"/>
                  </a:cubicBezTo>
                  <a:lnTo>
                    <a:pt x="5393" y="2295"/>
                  </a:lnTo>
                  <a:cubicBezTo>
                    <a:pt x="5494" y="2338"/>
                    <a:pt x="5610" y="2382"/>
                    <a:pt x="5712" y="2440"/>
                  </a:cubicBezTo>
                  <a:cubicBezTo>
                    <a:pt x="5755" y="2469"/>
                    <a:pt x="5784" y="2483"/>
                    <a:pt x="5813" y="2498"/>
                  </a:cubicBezTo>
                  <a:cubicBezTo>
                    <a:pt x="5842" y="2527"/>
                    <a:pt x="5886" y="2541"/>
                    <a:pt x="5915" y="2570"/>
                  </a:cubicBezTo>
                  <a:lnTo>
                    <a:pt x="6002" y="2628"/>
                  </a:lnTo>
                  <a:lnTo>
                    <a:pt x="6016" y="2643"/>
                  </a:lnTo>
                  <a:cubicBezTo>
                    <a:pt x="6045" y="2657"/>
                    <a:pt x="6074" y="2686"/>
                    <a:pt x="6103" y="2715"/>
                  </a:cubicBezTo>
                  <a:cubicBezTo>
                    <a:pt x="6132" y="2730"/>
                    <a:pt x="6161" y="2759"/>
                    <a:pt x="6190" y="2788"/>
                  </a:cubicBezTo>
                  <a:cubicBezTo>
                    <a:pt x="6248" y="2845"/>
                    <a:pt x="6306" y="2903"/>
                    <a:pt x="6364" y="2961"/>
                  </a:cubicBezTo>
                  <a:cubicBezTo>
                    <a:pt x="6379" y="2990"/>
                    <a:pt x="6408" y="3005"/>
                    <a:pt x="6422" y="3034"/>
                  </a:cubicBezTo>
                  <a:cubicBezTo>
                    <a:pt x="6466" y="3077"/>
                    <a:pt x="6495" y="3121"/>
                    <a:pt x="6524" y="3164"/>
                  </a:cubicBezTo>
                  <a:lnTo>
                    <a:pt x="6567" y="3222"/>
                  </a:lnTo>
                  <a:cubicBezTo>
                    <a:pt x="6625" y="3309"/>
                    <a:pt x="6668" y="3382"/>
                    <a:pt x="6712" y="3469"/>
                  </a:cubicBezTo>
                  <a:cubicBezTo>
                    <a:pt x="6726" y="3498"/>
                    <a:pt x="6741" y="3527"/>
                    <a:pt x="6755" y="3556"/>
                  </a:cubicBezTo>
                  <a:lnTo>
                    <a:pt x="6770" y="3570"/>
                  </a:lnTo>
                  <a:cubicBezTo>
                    <a:pt x="6784" y="3614"/>
                    <a:pt x="6799" y="3643"/>
                    <a:pt x="6813" y="3686"/>
                  </a:cubicBezTo>
                  <a:lnTo>
                    <a:pt x="6813" y="3701"/>
                  </a:lnTo>
                  <a:cubicBezTo>
                    <a:pt x="6828" y="3730"/>
                    <a:pt x="6828" y="3759"/>
                    <a:pt x="6842" y="3788"/>
                  </a:cubicBezTo>
                  <a:cubicBezTo>
                    <a:pt x="6857" y="3802"/>
                    <a:pt x="6857" y="3817"/>
                    <a:pt x="6857" y="3846"/>
                  </a:cubicBezTo>
                  <a:cubicBezTo>
                    <a:pt x="6886" y="3918"/>
                    <a:pt x="6900" y="3991"/>
                    <a:pt x="6929" y="4078"/>
                  </a:cubicBezTo>
                  <a:cubicBezTo>
                    <a:pt x="6929" y="4107"/>
                    <a:pt x="6929" y="4121"/>
                    <a:pt x="6944" y="4150"/>
                  </a:cubicBezTo>
                  <a:cubicBezTo>
                    <a:pt x="6944" y="4208"/>
                    <a:pt x="6958" y="4266"/>
                    <a:pt x="6973" y="4324"/>
                  </a:cubicBezTo>
                  <a:cubicBezTo>
                    <a:pt x="6973" y="4382"/>
                    <a:pt x="6973" y="4498"/>
                    <a:pt x="6973" y="4585"/>
                  </a:cubicBezTo>
                  <a:cubicBezTo>
                    <a:pt x="6973" y="4657"/>
                    <a:pt x="6987" y="4701"/>
                    <a:pt x="6987" y="4788"/>
                  </a:cubicBezTo>
                  <a:cubicBezTo>
                    <a:pt x="6987" y="4788"/>
                    <a:pt x="6987" y="4802"/>
                    <a:pt x="6987" y="4802"/>
                  </a:cubicBezTo>
                  <a:lnTo>
                    <a:pt x="6973" y="4933"/>
                  </a:lnTo>
                  <a:cubicBezTo>
                    <a:pt x="6973" y="4976"/>
                    <a:pt x="6958" y="5005"/>
                    <a:pt x="6944" y="5049"/>
                  </a:cubicBezTo>
                  <a:cubicBezTo>
                    <a:pt x="6929" y="5136"/>
                    <a:pt x="6900" y="5208"/>
                    <a:pt x="6871" y="5295"/>
                  </a:cubicBezTo>
                  <a:cubicBezTo>
                    <a:pt x="6857" y="5339"/>
                    <a:pt x="6842" y="5382"/>
                    <a:pt x="6828" y="5426"/>
                  </a:cubicBezTo>
                  <a:cubicBezTo>
                    <a:pt x="6813" y="5484"/>
                    <a:pt x="6799" y="5513"/>
                    <a:pt x="6770" y="5556"/>
                  </a:cubicBezTo>
                  <a:lnTo>
                    <a:pt x="6726" y="5643"/>
                  </a:lnTo>
                  <a:cubicBezTo>
                    <a:pt x="6697" y="5716"/>
                    <a:pt x="6639" y="5788"/>
                    <a:pt x="6596" y="5861"/>
                  </a:cubicBezTo>
                  <a:lnTo>
                    <a:pt x="6553" y="5919"/>
                  </a:lnTo>
                  <a:cubicBezTo>
                    <a:pt x="6553" y="5933"/>
                    <a:pt x="6553" y="5948"/>
                    <a:pt x="6538" y="5948"/>
                  </a:cubicBezTo>
                  <a:lnTo>
                    <a:pt x="6495" y="6020"/>
                  </a:lnTo>
                  <a:lnTo>
                    <a:pt x="6422" y="6093"/>
                  </a:lnTo>
                  <a:cubicBezTo>
                    <a:pt x="6379" y="6151"/>
                    <a:pt x="6335" y="6194"/>
                    <a:pt x="6292" y="6237"/>
                  </a:cubicBezTo>
                  <a:cubicBezTo>
                    <a:pt x="6263" y="6266"/>
                    <a:pt x="6248" y="6281"/>
                    <a:pt x="6219" y="6310"/>
                  </a:cubicBezTo>
                  <a:lnTo>
                    <a:pt x="6161" y="6368"/>
                  </a:lnTo>
                  <a:lnTo>
                    <a:pt x="6060" y="6440"/>
                  </a:lnTo>
                  <a:cubicBezTo>
                    <a:pt x="5973" y="6513"/>
                    <a:pt x="5900" y="6571"/>
                    <a:pt x="5813" y="6614"/>
                  </a:cubicBezTo>
                  <a:lnTo>
                    <a:pt x="5726" y="6672"/>
                  </a:lnTo>
                  <a:lnTo>
                    <a:pt x="5625" y="6716"/>
                  </a:lnTo>
                  <a:lnTo>
                    <a:pt x="5538" y="6759"/>
                  </a:lnTo>
                  <a:lnTo>
                    <a:pt x="5378" y="6817"/>
                  </a:lnTo>
                  <a:cubicBezTo>
                    <a:pt x="5349" y="6832"/>
                    <a:pt x="5306" y="6846"/>
                    <a:pt x="5277" y="6846"/>
                  </a:cubicBezTo>
                  <a:cubicBezTo>
                    <a:pt x="5219" y="6875"/>
                    <a:pt x="5146" y="6890"/>
                    <a:pt x="5088" y="6904"/>
                  </a:cubicBezTo>
                  <a:cubicBezTo>
                    <a:pt x="5045" y="6904"/>
                    <a:pt x="5016" y="6919"/>
                    <a:pt x="4987" y="6919"/>
                  </a:cubicBezTo>
                  <a:cubicBezTo>
                    <a:pt x="4944" y="6933"/>
                    <a:pt x="4915" y="6933"/>
                    <a:pt x="4886" y="6933"/>
                  </a:cubicBezTo>
                  <a:cubicBezTo>
                    <a:pt x="4763" y="6944"/>
                    <a:pt x="4640" y="6954"/>
                    <a:pt x="4517" y="6954"/>
                  </a:cubicBezTo>
                  <a:cubicBezTo>
                    <a:pt x="4466" y="6954"/>
                    <a:pt x="4415" y="6952"/>
                    <a:pt x="4364" y="6948"/>
                  </a:cubicBezTo>
                  <a:cubicBezTo>
                    <a:pt x="4335" y="6948"/>
                    <a:pt x="4306" y="6933"/>
                    <a:pt x="4277" y="6933"/>
                  </a:cubicBezTo>
                  <a:cubicBezTo>
                    <a:pt x="4233" y="6933"/>
                    <a:pt x="4204" y="6933"/>
                    <a:pt x="4175" y="6919"/>
                  </a:cubicBezTo>
                  <a:cubicBezTo>
                    <a:pt x="4132" y="6919"/>
                    <a:pt x="4103" y="6904"/>
                    <a:pt x="4074" y="6904"/>
                  </a:cubicBezTo>
                  <a:cubicBezTo>
                    <a:pt x="3958" y="6875"/>
                    <a:pt x="3842" y="6846"/>
                    <a:pt x="3726" y="6803"/>
                  </a:cubicBezTo>
                  <a:cubicBezTo>
                    <a:pt x="3697" y="6788"/>
                    <a:pt x="3668" y="6788"/>
                    <a:pt x="3624" y="6774"/>
                  </a:cubicBezTo>
                  <a:lnTo>
                    <a:pt x="3523" y="6730"/>
                  </a:lnTo>
                  <a:lnTo>
                    <a:pt x="3508" y="6730"/>
                  </a:lnTo>
                  <a:cubicBezTo>
                    <a:pt x="3479" y="6716"/>
                    <a:pt x="3450" y="6701"/>
                    <a:pt x="3407" y="6687"/>
                  </a:cubicBezTo>
                  <a:cubicBezTo>
                    <a:pt x="3349" y="6643"/>
                    <a:pt x="3277" y="6600"/>
                    <a:pt x="3219" y="6556"/>
                  </a:cubicBezTo>
                  <a:cubicBezTo>
                    <a:pt x="3175" y="6542"/>
                    <a:pt x="3146" y="6527"/>
                    <a:pt x="3117" y="6498"/>
                  </a:cubicBezTo>
                  <a:lnTo>
                    <a:pt x="3045" y="6440"/>
                  </a:lnTo>
                  <a:cubicBezTo>
                    <a:pt x="3001" y="6411"/>
                    <a:pt x="2972" y="6368"/>
                    <a:pt x="2929" y="6339"/>
                  </a:cubicBezTo>
                  <a:cubicBezTo>
                    <a:pt x="2900" y="6310"/>
                    <a:pt x="2871" y="6281"/>
                    <a:pt x="2827" y="6237"/>
                  </a:cubicBezTo>
                  <a:lnTo>
                    <a:pt x="2755" y="6151"/>
                  </a:lnTo>
                  <a:cubicBezTo>
                    <a:pt x="2653" y="6049"/>
                    <a:pt x="2581" y="5933"/>
                    <a:pt x="2494" y="5817"/>
                  </a:cubicBezTo>
                  <a:cubicBezTo>
                    <a:pt x="2479" y="5774"/>
                    <a:pt x="2465" y="5745"/>
                    <a:pt x="2436" y="5716"/>
                  </a:cubicBezTo>
                  <a:cubicBezTo>
                    <a:pt x="2421" y="5672"/>
                    <a:pt x="2392" y="5629"/>
                    <a:pt x="2378" y="5600"/>
                  </a:cubicBezTo>
                  <a:cubicBezTo>
                    <a:pt x="2363" y="5556"/>
                    <a:pt x="2363" y="5556"/>
                    <a:pt x="2349" y="5527"/>
                  </a:cubicBezTo>
                  <a:cubicBezTo>
                    <a:pt x="2349" y="5513"/>
                    <a:pt x="2334" y="5498"/>
                    <a:pt x="2334" y="5484"/>
                  </a:cubicBezTo>
                  <a:cubicBezTo>
                    <a:pt x="2334" y="5469"/>
                    <a:pt x="2320" y="5440"/>
                    <a:pt x="2305" y="5426"/>
                  </a:cubicBezTo>
                  <a:cubicBezTo>
                    <a:pt x="2305" y="5397"/>
                    <a:pt x="2291" y="5368"/>
                    <a:pt x="2276" y="5339"/>
                  </a:cubicBezTo>
                  <a:cubicBezTo>
                    <a:pt x="2276" y="5339"/>
                    <a:pt x="2276" y="5324"/>
                    <a:pt x="2276" y="5310"/>
                  </a:cubicBezTo>
                  <a:cubicBezTo>
                    <a:pt x="2262" y="5281"/>
                    <a:pt x="2247" y="5252"/>
                    <a:pt x="2247" y="5223"/>
                  </a:cubicBezTo>
                  <a:cubicBezTo>
                    <a:pt x="2233" y="5165"/>
                    <a:pt x="2218" y="5121"/>
                    <a:pt x="2204" y="5063"/>
                  </a:cubicBezTo>
                  <a:cubicBezTo>
                    <a:pt x="2204" y="5034"/>
                    <a:pt x="2189" y="5005"/>
                    <a:pt x="2189" y="4976"/>
                  </a:cubicBezTo>
                  <a:cubicBezTo>
                    <a:pt x="2175" y="4918"/>
                    <a:pt x="2160" y="4860"/>
                    <a:pt x="2160" y="4802"/>
                  </a:cubicBezTo>
                  <a:cubicBezTo>
                    <a:pt x="2160" y="4730"/>
                    <a:pt x="2146" y="4643"/>
                    <a:pt x="2146" y="4556"/>
                  </a:cubicBezTo>
                  <a:cubicBezTo>
                    <a:pt x="2146" y="4484"/>
                    <a:pt x="2160" y="4397"/>
                    <a:pt x="2160" y="4310"/>
                  </a:cubicBezTo>
                  <a:cubicBezTo>
                    <a:pt x="2160" y="4310"/>
                    <a:pt x="2160" y="4295"/>
                    <a:pt x="2160" y="4295"/>
                  </a:cubicBezTo>
                  <a:cubicBezTo>
                    <a:pt x="2160" y="4252"/>
                    <a:pt x="2175" y="4208"/>
                    <a:pt x="2175" y="4179"/>
                  </a:cubicBezTo>
                  <a:cubicBezTo>
                    <a:pt x="2189" y="4136"/>
                    <a:pt x="2189" y="4092"/>
                    <a:pt x="2204" y="4049"/>
                  </a:cubicBezTo>
                  <a:cubicBezTo>
                    <a:pt x="2218" y="3962"/>
                    <a:pt x="2247" y="3889"/>
                    <a:pt x="2262" y="3802"/>
                  </a:cubicBezTo>
                  <a:lnTo>
                    <a:pt x="2305" y="3715"/>
                  </a:lnTo>
                  <a:cubicBezTo>
                    <a:pt x="2305" y="3686"/>
                    <a:pt x="2320" y="3657"/>
                    <a:pt x="2334" y="3643"/>
                  </a:cubicBezTo>
                  <a:cubicBezTo>
                    <a:pt x="2334" y="3614"/>
                    <a:pt x="2349" y="3599"/>
                    <a:pt x="2349" y="3585"/>
                  </a:cubicBezTo>
                  <a:cubicBezTo>
                    <a:pt x="2363" y="3570"/>
                    <a:pt x="2378" y="3541"/>
                    <a:pt x="2378" y="3527"/>
                  </a:cubicBezTo>
                  <a:cubicBezTo>
                    <a:pt x="2407" y="3454"/>
                    <a:pt x="2450" y="3396"/>
                    <a:pt x="2479" y="3338"/>
                  </a:cubicBezTo>
                  <a:lnTo>
                    <a:pt x="2537" y="3251"/>
                  </a:lnTo>
                  <a:lnTo>
                    <a:pt x="2581" y="3179"/>
                  </a:lnTo>
                  <a:cubicBezTo>
                    <a:pt x="2610" y="3135"/>
                    <a:pt x="2639" y="3106"/>
                    <a:pt x="2668" y="3077"/>
                  </a:cubicBezTo>
                  <a:cubicBezTo>
                    <a:pt x="2697" y="3034"/>
                    <a:pt x="2711" y="3005"/>
                    <a:pt x="2740" y="2976"/>
                  </a:cubicBezTo>
                  <a:cubicBezTo>
                    <a:pt x="2769" y="2947"/>
                    <a:pt x="2798" y="2918"/>
                    <a:pt x="2827" y="2874"/>
                  </a:cubicBezTo>
                  <a:cubicBezTo>
                    <a:pt x="2987" y="2730"/>
                    <a:pt x="3146" y="2599"/>
                    <a:pt x="3334" y="2483"/>
                  </a:cubicBezTo>
                  <a:lnTo>
                    <a:pt x="3421" y="2440"/>
                  </a:lnTo>
                  <a:lnTo>
                    <a:pt x="3508" y="2396"/>
                  </a:lnTo>
                  <a:lnTo>
                    <a:pt x="3610" y="2353"/>
                  </a:lnTo>
                  <a:cubicBezTo>
                    <a:pt x="3653" y="2324"/>
                    <a:pt x="3711" y="2309"/>
                    <a:pt x="3769" y="2280"/>
                  </a:cubicBezTo>
                  <a:cubicBezTo>
                    <a:pt x="3798" y="2266"/>
                    <a:pt x="3827" y="2266"/>
                    <a:pt x="3856" y="2251"/>
                  </a:cubicBezTo>
                  <a:lnTo>
                    <a:pt x="3958" y="2222"/>
                  </a:lnTo>
                  <a:cubicBezTo>
                    <a:pt x="4016" y="2208"/>
                    <a:pt x="4088" y="2193"/>
                    <a:pt x="4161" y="2193"/>
                  </a:cubicBezTo>
                  <a:lnTo>
                    <a:pt x="4262" y="2179"/>
                  </a:lnTo>
                  <a:lnTo>
                    <a:pt x="4364" y="2164"/>
                  </a:lnTo>
                  <a:cubicBezTo>
                    <a:pt x="4429" y="2157"/>
                    <a:pt x="4494" y="2153"/>
                    <a:pt x="4561" y="2153"/>
                  </a:cubicBezTo>
                  <a:close/>
                  <a:moveTo>
                    <a:pt x="4588" y="1"/>
                  </a:moveTo>
                  <a:cubicBezTo>
                    <a:pt x="4422" y="1"/>
                    <a:pt x="4255" y="12"/>
                    <a:pt x="4088" y="33"/>
                  </a:cubicBezTo>
                  <a:cubicBezTo>
                    <a:pt x="3827" y="62"/>
                    <a:pt x="3624" y="309"/>
                    <a:pt x="3653" y="570"/>
                  </a:cubicBezTo>
                  <a:lnTo>
                    <a:pt x="3653" y="613"/>
                  </a:lnTo>
                  <a:cubicBezTo>
                    <a:pt x="3653" y="642"/>
                    <a:pt x="3653" y="657"/>
                    <a:pt x="3653" y="686"/>
                  </a:cubicBezTo>
                  <a:cubicBezTo>
                    <a:pt x="3653" y="874"/>
                    <a:pt x="3552" y="1048"/>
                    <a:pt x="3378" y="1135"/>
                  </a:cubicBezTo>
                  <a:lnTo>
                    <a:pt x="3334" y="1149"/>
                  </a:lnTo>
                  <a:lnTo>
                    <a:pt x="3190" y="1207"/>
                  </a:lnTo>
                  <a:lnTo>
                    <a:pt x="3059" y="1265"/>
                  </a:lnTo>
                  <a:lnTo>
                    <a:pt x="3030" y="1280"/>
                  </a:lnTo>
                  <a:cubicBezTo>
                    <a:pt x="2964" y="1306"/>
                    <a:pt x="2895" y="1319"/>
                    <a:pt x="2827" y="1319"/>
                  </a:cubicBezTo>
                  <a:cubicBezTo>
                    <a:pt x="2673" y="1319"/>
                    <a:pt x="2526" y="1252"/>
                    <a:pt x="2436" y="1121"/>
                  </a:cubicBezTo>
                  <a:cubicBezTo>
                    <a:pt x="2336" y="985"/>
                    <a:pt x="2185" y="917"/>
                    <a:pt x="2030" y="917"/>
                  </a:cubicBezTo>
                  <a:cubicBezTo>
                    <a:pt x="1937" y="917"/>
                    <a:pt x="1841" y="941"/>
                    <a:pt x="1754" y="990"/>
                  </a:cubicBezTo>
                  <a:lnTo>
                    <a:pt x="1711" y="1019"/>
                  </a:lnTo>
                  <a:cubicBezTo>
                    <a:pt x="1465" y="1222"/>
                    <a:pt x="1233" y="1454"/>
                    <a:pt x="1030" y="1715"/>
                  </a:cubicBezTo>
                  <a:cubicBezTo>
                    <a:pt x="928" y="1845"/>
                    <a:pt x="885" y="2005"/>
                    <a:pt x="943" y="2164"/>
                  </a:cubicBezTo>
                  <a:cubicBezTo>
                    <a:pt x="957" y="2208"/>
                    <a:pt x="972" y="2251"/>
                    <a:pt x="1001" y="2295"/>
                  </a:cubicBezTo>
                  <a:cubicBezTo>
                    <a:pt x="1015" y="2324"/>
                    <a:pt x="1044" y="2367"/>
                    <a:pt x="1073" y="2382"/>
                  </a:cubicBezTo>
                  <a:lnTo>
                    <a:pt x="1117" y="2425"/>
                  </a:lnTo>
                  <a:cubicBezTo>
                    <a:pt x="1305" y="2570"/>
                    <a:pt x="1378" y="2817"/>
                    <a:pt x="1276" y="3034"/>
                  </a:cubicBezTo>
                  <a:cubicBezTo>
                    <a:pt x="1233" y="3135"/>
                    <a:pt x="1189" y="3237"/>
                    <a:pt x="1146" y="3338"/>
                  </a:cubicBezTo>
                  <a:cubicBezTo>
                    <a:pt x="1131" y="3396"/>
                    <a:pt x="1102" y="3454"/>
                    <a:pt x="1059" y="3498"/>
                  </a:cubicBezTo>
                  <a:cubicBezTo>
                    <a:pt x="1030" y="3527"/>
                    <a:pt x="1001" y="3541"/>
                    <a:pt x="972" y="3570"/>
                  </a:cubicBezTo>
                  <a:cubicBezTo>
                    <a:pt x="943" y="3585"/>
                    <a:pt x="899" y="3599"/>
                    <a:pt x="870" y="3614"/>
                  </a:cubicBezTo>
                  <a:cubicBezTo>
                    <a:pt x="841" y="3628"/>
                    <a:pt x="827" y="3643"/>
                    <a:pt x="798" y="3643"/>
                  </a:cubicBezTo>
                  <a:cubicBezTo>
                    <a:pt x="769" y="3650"/>
                    <a:pt x="740" y="3654"/>
                    <a:pt x="711" y="3654"/>
                  </a:cubicBezTo>
                  <a:cubicBezTo>
                    <a:pt x="682" y="3654"/>
                    <a:pt x="653" y="3650"/>
                    <a:pt x="624" y="3643"/>
                  </a:cubicBezTo>
                  <a:lnTo>
                    <a:pt x="450" y="3643"/>
                  </a:lnTo>
                  <a:cubicBezTo>
                    <a:pt x="232" y="3686"/>
                    <a:pt x="73" y="3860"/>
                    <a:pt x="44" y="4078"/>
                  </a:cubicBezTo>
                  <a:cubicBezTo>
                    <a:pt x="0" y="4397"/>
                    <a:pt x="0" y="4730"/>
                    <a:pt x="44" y="5049"/>
                  </a:cubicBezTo>
                  <a:cubicBezTo>
                    <a:pt x="70" y="5305"/>
                    <a:pt x="277" y="5494"/>
                    <a:pt x="525" y="5494"/>
                  </a:cubicBezTo>
                  <a:cubicBezTo>
                    <a:pt x="557" y="5494"/>
                    <a:pt x="590" y="5490"/>
                    <a:pt x="624" y="5484"/>
                  </a:cubicBezTo>
                  <a:lnTo>
                    <a:pt x="696" y="5484"/>
                  </a:lnTo>
                  <a:cubicBezTo>
                    <a:pt x="798" y="5484"/>
                    <a:pt x="885" y="5527"/>
                    <a:pt x="972" y="5571"/>
                  </a:cubicBezTo>
                  <a:cubicBezTo>
                    <a:pt x="1001" y="5585"/>
                    <a:pt x="1015" y="5614"/>
                    <a:pt x="1030" y="5629"/>
                  </a:cubicBezTo>
                  <a:cubicBezTo>
                    <a:pt x="1088" y="5672"/>
                    <a:pt x="1131" y="5730"/>
                    <a:pt x="1160" y="5803"/>
                  </a:cubicBezTo>
                  <a:cubicBezTo>
                    <a:pt x="1189" y="5904"/>
                    <a:pt x="1233" y="6006"/>
                    <a:pt x="1276" y="6107"/>
                  </a:cubicBezTo>
                  <a:cubicBezTo>
                    <a:pt x="1378" y="6310"/>
                    <a:pt x="1320" y="6527"/>
                    <a:pt x="1175" y="6672"/>
                  </a:cubicBezTo>
                  <a:lnTo>
                    <a:pt x="1117" y="6716"/>
                  </a:lnTo>
                  <a:cubicBezTo>
                    <a:pt x="1073" y="6745"/>
                    <a:pt x="1030" y="6788"/>
                    <a:pt x="1001" y="6846"/>
                  </a:cubicBezTo>
                  <a:cubicBezTo>
                    <a:pt x="972" y="6875"/>
                    <a:pt x="957" y="6919"/>
                    <a:pt x="943" y="6977"/>
                  </a:cubicBezTo>
                  <a:cubicBezTo>
                    <a:pt x="943" y="6991"/>
                    <a:pt x="943" y="7006"/>
                    <a:pt x="928" y="7020"/>
                  </a:cubicBezTo>
                  <a:lnTo>
                    <a:pt x="928" y="7064"/>
                  </a:lnTo>
                  <a:cubicBezTo>
                    <a:pt x="928" y="7078"/>
                    <a:pt x="928" y="7093"/>
                    <a:pt x="928" y="7107"/>
                  </a:cubicBezTo>
                  <a:lnTo>
                    <a:pt x="928" y="7122"/>
                  </a:lnTo>
                  <a:lnTo>
                    <a:pt x="928" y="7194"/>
                  </a:lnTo>
                  <a:cubicBezTo>
                    <a:pt x="943" y="7223"/>
                    <a:pt x="943" y="7238"/>
                    <a:pt x="957" y="7267"/>
                  </a:cubicBezTo>
                  <a:cubicBezTo>
                    <a:pt x="957" y="7267"/>
                    <a:pt x="957" y="7281"/>
                    <a:pt x="957" y="7281"/>
                  </a:cubicBezTo>
                  <a:cubicBezTo>
                    <a:pt x="972" y="7296"/>
                    <a:pt x="972" y="7325"/>
                    <a:pt x="986" y="7339"/>
                  </a:cubicBezTo>
                  <a:lnTo>
                    <a:pt x="986" y="7354"/>
                  </a:lnTo>
                  <a:cubicBezTo>
                    <a:pt x="1001" y="7368"/>
                    <a:pt x="1001" y="7383"/>
                    <a:pt x="1015" y="7397"/>
                  </a:cubicBezTo>
                  <a:cubicBezTo>
                    <a:pt x="1218" y="7658"/>
                    <a:pt x="1450" y="7890"/>
                    <a:pt x="1711" y="8093"/>
                  </a:cubicBezTo>
                  <a:cubicBezTo>
                    <a:pt x="1796" y="8166"/>
                    <a:pt x="1901" y="8198"/>
                    <a:pt x="2001" y="8198"/>
                  </a:cubicBezTo>
                  <a:cubicBezTo>
                    <a:pt x="2021" y="8198"/>
                    <a:pt x="2040" y="8197"/>
                    <a:pt x="2059" y="8194"/>
                  </a:cubicBezTo>
                  <a:cubicBezTo>
                    <a:pt x="2102" y="8194"/>
                    <a:pt x="2146" y="8180"/>
                    <a:pt x="2189" y="8165"/>
                  </a:cubicBezTo>
                  <a:cubicBezTo>
                    <a:pt x="2291" y="8136"/>
                    <a:pt x="2363" y="8078"/>
                    <a:pt x="2421" y="8006"/>
                  </a:cubicBezTo>
                  <a:lnTo>
                    <a:pt x="2465" y="7948"/>
                  </a:lnTo>
                  <a:cubicBezTo>
                    <a:pt x="2523" y="7905"/>
                    <a:pt x="2581" y="7861"/>
                    <a:pt x="2653" y="7832"/>
                  </a:cubicBezTo>
                  <a:lnTo>
                    <a:pt x="2827" y="7789"/>
                  </a:lnTo>
                  <a:cubicBezTo>
                    <a:pt x="2900" y="7803"/>
                    <a:pt x="2972" y="7818"/>
                    <a:pt x="3030" y="7847"/>
                  </a:cubicBezTo>
                  <a:cubicBezTo>
                    <a:pt x="3132" y="7890"/>
                    <a:pt x="3233" y="7933"/>
                    <a:pt x="3334" y="7962"/>
                  </a:cubicBezTo>
                  <a:cubicBezTo>
                    <a:pt x="3421" y="8006"/>
                    <a:pt x="3508" y="8064"/>
                    <a:pt x="3566" y="8151"/>
                  </a:cubicBezTo>
                  <a:cubicBezTo>
                    <a:pt x="3581" y="8180"/>
                    <a:pt x="3610" y="8209"/>
                    <a:pt x="3610" y="8252"/>
                  </a:cubicBezTo>
                  <a:cubicBezTo>
                    <a:pt x="3653" y="8325"/>
                    <a:pt x="3653" y="8412"/>
                    <a:pt x="3639" y="8499"/>
                  </a:cubicBezTo>
                  <a:cubicBezTo>
                    <a:pt x="3610" y="8760"/>
                    <a:pt x="3769" y="9006"/>
                    <a:pt x="4030" y="9064"/>
                  </a:cubicBezTo>
                  <a:lnTo>
                    <a:pt x="4074" y="9064"/>
                  </a:lnTo>
                  <a:cubicBezTo>
                    <a:pt x="4248" y="9079"/>
                    <a:pt x="4407" y="9093"/>
                    <a:pt x="4567" y="9093"/>
                  </a:cubicBezTo>
                  <a:cubicBezTo>
                    <a:pt x="4726" y="9093"/>
                    <a:pt x="4900" y="9079"/>
                    <a:pt x="5059" y="9064"/>
                  </a:cubicBezTo>
                  <a:cubicBezTo>
                    <a:pt x="5175" y="9050"/>
                    <a:pt x="5277" y="9006"/>
                    <a:pt x="5364" y="8919"/>
                  </a:cubicBezTo>
                  <a:cubicBezTo>
                    <a:pt x="5393" y="8876"/>
                    <a:pt x="5422" y="8847"/>
                    <a:pt x="5436" y="8803"/>
                  </a:cubicBezTo>
                  <a:cubicBezTo>
                    <a:pt x="5451" y="8789"/>
                    <a:pt x="5465" y="8774"/>
                    <a:pt x="5465" y="8745"/>
                  </a:cubicBezTo>
                  <a:cubicBezTo>
                    <a:pt x="5494" y="8673"/>
                    <a:pt x="5509" y="8586"/>
                    <a:pt x="5494" y="8499"/>
                  </a:cubicBezTo>
                  <a:cubicBezTo>
                    <a:pt x="5494" y="8470"/>
                    <a:pt x="5494" y="8441"/>
                    <a:pt x="5494" y="8426"/>
                  </a:cubicBezTo>
                  <a:cubicBezTo>
                    <a:pt x="5494" y="8209"/>
                    <a:pt x="5625" y="8020"/>
                    <a:pt x="5813" y="7948"/>
                  </a:cubicBezTo>
                  <a:cubicBezTo>
                    <a:pt x="5915" y="7919"/>
                    <a:pt x="6016" y="7876"/>
                    <a:pt x="6118" y="7832"/>
                  </a:cubicBezTo>
                  <a:cubicBezTo>
                    <a:pt x="6183" y="7796"/>
                    <a:pt x="6255" y="7778"/>
                    <a:pt x="6328" y="7778"/>
                  </a:cubicBezTo>
                  <a:cubicBezTo>
                    <a:pt x="6400" y="7778"/>
                    <a:pt x="6473" y="7796"/>
                    <a:pt x="6538" y="7832"/>
                  </a:cubicBezTo>
                  <a:cubicBezTo>
                    <a:pt x="6582" y="7847"/>
                    <a:pt x="6611" y="7876"/>
                    <a:pt x="6639" y="7890"/>
                  </a:cubicBezTo>
                  <a:cubicBezTo>
                    <a:pt x="6654" y="7905"/>
                    <a:pt x="6668" y="7919"/>
                    <a:pt x="6683" y="7933"/>
                  </a:cubicBezTo>
                  <a:cubicBezTo>
                    <a:pt x="6697" y="7948"/>
                    <a:pt x="6712" y="7962"/>
                    <a:pt x="6726" y="7977"/>
                  </a:cubicBezTo>
                  <a:cubicBezTo>
                    <a:pt x="6817" y="8113"/>
                    <a:pt x="6964" y="8181"/>
                    <a:pt x="7119" y="8181"/>
                  </a:cubicBezTo>
                  <a:cubicBezTo>
                    <a:pt x="7211" y="8181"/>
                    <a:pt x="7306" y="8156"/>
                    <a:pt x="7393" y="8107"/>
                  </a:cubicBezTo>
                  <a:lnTo>
                    <a:pt x="7437" y="8078"/>
                  </a:lnTo>
                  <a:cubicBezTo>
                    <a:pt x="7553" y="7977"/>
                    <a:pt x="7683" y="7861"/>
                    <a:pt x="7799" y="7745"/>
                  </a:cubicBezTo>
                  <a:cubicBezTo>
                    <a:pt x="7915" y="7629"/>
                    <a:pt x="8017" y="7513"/>
                    <a:pt x="8118" y="7383"/>
                  </a:cubicBezTo>
                  <a:cubicBezTo>
                    <a:pt x="8220" y="7252"/>
                    <a:pt x="8249" y="7093"/>
                    <a:pt x="8205" y="6933"/>
                  </a:cubicBezTo>
                  <a:cubicBezTo>
                    <a:pt x="8205" y="6904"/>
                    <a:pt x="8191" y="6890"/>
                    <a:pt x="8176" y="6861"/>
                  </a:cubicBezTo>
                  <a:cubicBezTo>
                    <a:pt x="8176" y="6846"/>
                    <a:pt x="8162" y="6817"/>
                    <a:pt x="8147" y="6803"/>
                  </a:cubicBezTo>
                  <a:cubicBezTo>
                    <a:pt x="8133" y="6774"/>
                    <a:pt x="8104" y="6745"/>
                    <a:pt x="8075" y="6716"/>
                  </a:cubicBezTo>
                  <a:lnTo>
                    <a:pt x="8031" y="6672"/>
                  </a:lnTo>
                  <a:cubicBezTo>
                    <a:pt x="8017" y="6658"/>
                    <a:pt x="8002" y="6658"/>
                    <a:pt x="7988" y="6643"/>
                  </a:cubicBezTo>
                  <a:cubicBezTo>
                    <a:pt x="7828" y="6498"/>
                    <a:pt x="7785" y="6266"/>
                    <a:pt x="7872" y="6078"/>
                  </a:cubicBezTo>
                  <a:cubicBezTo>
                    <a:pt x="7915" y="5977"/>
                    <a:pt x="7959" y="5875"/>
                    <a:pt x="8002" y="5774"/>
                  </a:cubicBezTo>
                  <a:cubicBezTo>
                    <a:pt x="8065" y="5571"/>
                    <a:pt x="8250" y="5446"/>
                    <a:pt x="8449" y="5446"/>
                  </a:cubicBezTo>
                  <a:cubicBezTo>
                    <a:pt x="8479" y="5446"/>
                    <a:pt x="8509" y="5449"/>
                    <a:pt x="8538" y="5455"/>
                  </a:cubicBezTo>
                  <a:cubicBezTo>
                    <a:pt x="8558" y="5457"/>
                    <a:pt x="8578" y="5458"/>
                    <a:pt x="8598" y="5458"/>
                  </a:cubicBezTo>
                  <a:cubicBezTo>
                    <a:pt x="8694" y="5458"/>
                    <a:pt x="8788" y="5430"/>
                    <a:pt x="8872" y="5382"/>
                  </a:cubicBezTo>
                  <a:cubicBezTo>
                    <a:pt x="8901" y="5368"/>
                    <a:pt x="8915" y="5353"/>
                    <a:pt x="8944" y="5339"/>
                  </a:cubicBezTo>
                  <a:lnTo>
                    <a:pt x="8973" y="5295"/>
                  </a:lnTo>
                  <a:cubicBezTo>
                    <a:pt x="8988" y="5295"/>
                    <a:pt x="8988" y="5281"/>
                    <a:pt x="9002" y="5266"/>
                  </a:cubicBezTo>
                  <a:cubicBezTo>
                    <a:pt x="9060" y="5194"/>
                    <a:pt x="9104" y="5107"/>
                    <a:pt x="9104" y="5020"/>
                  </a:cubicBezTo>
                  <a:cubicBezTo>
                    <a:pt x="9147" y="4686"/>
                    <a:pt x="9147" y="4368"/>
                    <a:pt x="9104" y="4034"/>
                  </a:cubicBezTo>
                  <a:lnTo>
                    <a:pt x="9104" y="4063"/>
                  </a:lnTo>
                  <a:cubicBezTo>
                    <a:pt x="9104" y="4020"/>
                    <a:pt x="9089" y="3962"/>
                    <a:pt x="9075" y="3918"/>
                  </a:cubicBezTo>
                  <a:cubicBezTo>
                    <a:pt x="9060" y="3889"/>
                    <a:pt x="9046" y="3875"/>
                    <a:pt x="9031" y="3846"/>
                  </a:cubicBezTo>
                  <a:cubicBezTo>
                    <a:pt x="9017" y="3817"/>
                    <a:pt x="9002" y="3802"/>
                    <a:pt x="8973" y="3773"/>
                  </a:cubicBezTo>
                  <a:lnTo>
                    <a:pt x="8944" y="3744"/>
                  </a:lnTo>
                  <a:cubicBezTo>
                    <a:pt x="8930" y="3730"/>
                    <a:pt x="8915" y="3730"/>
                    <a:pt x="8915" y="3715"/>
                  </a:cubicBezTo>
                  <a:lnTo>
                    <a:pt x="8857" y="3686"/>
                  </a:lnTo>
                  <a:cubicBezTo>
                    <a:pt x="8828" y="3657"/>
                    <a:pt x="8785" y="3643"/>
                    <a:pt x="8741" y="3643"/>
                  </a:cubicBezTo>
                  <a:lnTo>
                    <a:pt x="8712" y="3628"/>
                  </a:lnTo>
                  <a:cubicBezTo>
                    <a:pt x="8683" y="3621"/>
                    <a:pt x="8654" y="3617"/>
                    <a:pt x="8625" y="3617"/>
                  </a:cubicBezTo>
                  <a:cubicBezTo>
                    <a:pt x="8596" y="3617"/>
                    <a:pt x="8567" y="3621"/>
                    <a:pt x="8538" y="3628"/>
                  </a:cubicBezTo>
                  <a:lnTo>
                    <a:pt x="8422" y="3628"/>
                  </a:lnTo>
                  <a:cubicBezTo>
                    <a:pt x="8335" y="3614"/>
                    <a:pt x="8249" y="3585"/>
                    <a:pt x="8176" y="3541"/>
                  </a:cubicBezTo>
                  <a:lnTo>
                    <a:pt x="8133" y="3512"/>
                  </a:lnTo>
                  <a:cubicBezTo>
                    <a:pt x="8118" y="3498"/>
                    <a:pt x="8104" y="3483"/>
                    <a:pt x="8104" y="3469"/>
                  </a:cubicBezTo>
                  <a:cubicBezTo>
                    <a:pt x="8075" y="3454"/>
                    <a:pt x="8060" y="3425"/>
                    <a:pt x="8046" y="3411"/>
                  </a:cubicBezTo>
                  <a:lnTo>
                    <a:pt x="8017" y="3353"/>
                  </a:lnTo>
                  <a:cubicBezTo>
                    <a:pt x="8002" y="3338"/>
                    <a:pt x="8002" y="3324"/>
                    <a:pt x="8002" y="3309"/>
                  </a:cubicBezTo>
                  <a:cubicBezTo>
                    <a:pt x="8002" y="3295"/>
                    <a:pt x="7988" y="3295"/>
                    <a:pt x="7988" y="3280"/>
                  </a:cubicBezTo>
                  <a:cubicBezTo>
                    <a:pt x="7959" y="3179"/>
                    <a:pt x="7915" y="3092"/>
                    <a:pt x="7872" y="3005"/>
                  </a:cubicBezTo>
                  <a:cubicBezTo>
                    <a:pt x="7872" y="2990"/>
                    <a:pt x="7857" y="2976"/>
                    <a:pt x="7857" y="2961"/>
                  </a:cubicBezTo>
                  <a:cubicBezTo>
                    <a:pt x="7828" y="2889"/>
                    <a:pt x="7828" y="2817"/>
                    <a:pt x="7828" y="2744"/>
                  </a:cubicBezTo>
                  <a:cubicBezTo>
                    <a:pt x="7843" y="2701"/>
                    <a:pt x="7857" y="2643"/>
                    <a:pt x="7886" y="2585"/>
                  </a:cubicBezTo>
                  <a:cubicBezTo>
                    <a:pt x="7901" y="2527"/>
                    <a:pt x="7930" y="2469"/>
                    <a:pt x="7973" y="2425"/>
                  </a:cubicBezTo>
                  <a:cubicBezTo>
                    <a:pt x="7988" y="2411"/>
                    <a:pt x="8002" y="2396"/>
                    <a:pt x="8017" y="2396"/>
                  </a:cubicBezTo>
                  <a:lnTo>
                    <a:pt x="8031" y="2396"/>
                  </a:lnTo>
                  <a:lnTo>
                    <a:pt x="8075" y="2353"/>
                  </a:lnTo>
                  <a:cubicBezTo>
                    <a:pt x="8118" y="2324"/>
                    <a:pt x="8147" y="2280"/>
                    <a:pt x="8176" y="2237"/>
                  </a:cubicBezTo>
                  <a:cubicBezTo>
                    <a:pt x="8176" y="2208"/>
                    <a:pt x="8191" y="2193"/>
                    <a:pt x="8205" y="2164"/>
                  </a:cubicBezTo>
                  <a:cubicBezTo>
                    <a:pt x="8205" y="2150"/>
                    <a:pt x="8220" y="2121"/>
                    <a:pt x="8220" y="2092"/>
                  </a:cubicBezTo>
                  <a:cubicBezTo>
                    <a:pt x="8249" y="1947"/>
                    <a:pt x="8220" y="1802"/>
                    <a:pt x="8133" y="1686"/>
                  </a:cubicBezTo>
                  <a:cubicBezTo>
                    <a:pt x="8017" y="1555"/>
                    <a:pt x="7915" y="1439"/>
                    <a:pt x="7799" y="1323"/>
                  </a:cubicBezTo>
                  <a:cubicBezTo>
                    <a:pt x="7683" y="1207"/>
                    <a:pt x="7567" y="1092"/>
                    <a:pt x="7437" y="990"/>
                  </a:cubicBezTo>
                  <a:cubicBezTo>
                    <a:pt x="7352" y="926"/>
                    <a:pt x="7244" y="886"/>
                    <a:pt x="7135" y="886"/>
                  </a:cubicBezTo>
                  <a:cubicBezTo>
                    <a:pt x="7095" y="886"/>
                    <a:pt x="7055" y="891"/>
                    <a:pt x="7016" y="903"/>
                  </a:cubicBezTo>
                  <a:lnTo>
                    <a:pt x="6958" y="918"/>
                  </a:lnTo>
                  <a:cubicBezTo>
                    <a:pt x="6886" y="947"/>
                    <a:pt x="6828" y="990"/>
                    <a:pt x="6770" y="1048"/>
                  </a:cubicBezTo>
                  <a:cubicBezTo>
                    <a:pt x="6755" y="1063"/>
                    <a:pt x="6741" y="1077"/>
                    <a:pt x="6726" y="1092"/>
                  </a:cubicBezTo>
                  <a:cubicBezTo>
                    <a:pt x="6668" y="1178"/>
                    <a:pt x="6596" y="1236"/>
                    <a:pt x="6509" y="1265"/>
                  </a:cubicBezTo>
                  <a:cubicBezTo>
                    <a:pt x="6466" y="1280"/>
                    <a:pt x="6437" y="1294"/>
                    <a:pt x="6408" y="1294"/>
                  </a:cubicBezTo>
                  <a:lnTo>
                    <a:pt x="6263" y="1294"/>
                  </a:lnTo>
                  <a:cubicBezTo>
                    <a:pt x="6234" y="1294"/>
                    <a:pt x="6205" y="1280"/>
                    <a:pt x="6190" y="1280"/>
                  </a:cubicBezTo>
                  <a:lnTo>
                    <a:pt x="6132" y="1251"/>
                  </a:lnTo>
                  <a:lnTo>
                    <a:pt x="6074" y="1222"/>
                  </a:lnTo>
                  <a:cubicBezTo>
                    <a:pt x="6045" y="1207"/>
                    <a:pt x="6016" y="1193"/>
                    <a:pt x="5987" y="1193"/>
                  </a:cubicBezTo>
                  <a:cubicBezTo>
                    <a:pt x="5944" y="1178"/>
                    <a:pt x="5871" y="1149"/>
                    <a:pt x="5828" y="1121"/>
                  </a:cubicBezTo>
                  <a:cubicBezTo>
                    <a:pt x="5625" y="1048"/>
                    <a:pt x="5494" y="845"/>
                    <a:pt x="5509" y="628"/>
                  </a:cubicBezTo>
                  <a:lnTo>
                    <a:pt x="5509" y="599"/>
                  </a:lnTo>
                  <a:cubicBezTo>
                    <a:pt x="5552" y="338"/>
                    <a:pt x="5378" y="106"/>
                    <a:pt x="5132" y="48"/>
                  </a:cubicBezTo>
                  <a:cubicBezTo>
                    <a:pt x="5117" y="33"/>
                    <a:pt x="5103" y="33"/>
                    <a:pt x="5088" y="33"/>
                  </a:cubicBezTo>
                  <a:cubicBezTo>
                    <a:pt x="4922" y="12"/>
                    <a:pt x="4755" y="1"/>
                    <a:pt x="45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4613946" y="697900"/>
              <a:ext cx="4028811" cy="3329952"/>
            </a:xfrm>
            <a:custGeom>
              <a:avLst/>
              <a:gdLst/>
              <a:ahLst/>
              <a:cxnLst/>
              <a:rect l="l" t="t" r="r" b="b"/>
              <a:pathLst>
                <a:path w="42729" h="35317" extrusionOk="0">
                  <a:moveTo>
                    <a:pt x="19690" y="1"/>
                  </a:moveTo>
                  <a:cubicBezTo>
                    <a:pt x="18145" y="1"/>
                    <a:pt x="16885" y="1260"/>
                    <a:pt x="16885" y="2834"/>
                  </a:cubicBezTo>
                  <a:lnTo>
                    <a:pt x="16885" y="6898"/>
                  </a:lnTo>
                  <a:cubicBezTo>
                    <a:pt x="16885" y="7356"/>
                    <a:pt x="16513" y="7728"/>
                    <a:pt x="16084" y="7728"/>
                  </a:cubicBezTo>
                  <a:cubicBezTo>
                    <a:pt x="15626" y="7728"/>
                    <a:pt x="15283" y="7356"/>
                    <a:pt x="15283" y="6898"/>
                  </a:cubicBezTo>
                  <a:lnTo>
                    <a:pt x="15283" y="6383"/>
                  </a:lnTo>
                  <a:cubicBezTo>
                    <a:pt x="15283" y="4837"/>
                    <a:pt x="14024" y="3607"/>
                    <a:pt x="12507" y="3607"/>
                  </a:cubicBezTo>
                  <a:cubicBezTo>
                    <a:pt x="10961" y="3607"/>
                    <a:pt x="9702" y="4837"/>
                    <a:pt x="9702" y="6383"/>
                  </a:cubicBezTo>
                  <a:lnTo>
                    <a:pt x="9702" y="16800"/>
                  </a:lnTo>
                  <a:cubicBezTo>
                    <a:pt x="9702" y="17201"/>
                    <a:pt x="9387" y="17515"/>
                    <a:pt x="8987" y="17515"/>
                  </a:cubicBezTo>
                  <a:cubicBezTo>
                    <a:pt x="8615" y="17515"/>
                    <a:pt x="8271" y="17201"/>
                    <a:pt x="8271" y="16800"/>
                  </a:cubicBezTo>
                  <a:lnTo>
                    <a:pt x="8271" y="16113"/>
                  </a:lnTo>
                  <a:cubicBezTo>
                    <a:pt x="8271" y="15026"/>
                    <a:pt x="7413" y="14138"/>
                    <a:pt x="6325" y="14138"/>
                  </a:cubicBezTo>
                  <a:cubicBezTo>
                    <a:pt x="5237" y="14138"/>
                    <a:pt x="4350" y="15026"/>
                    <a:pt x="4379" y="16113"/>
                  </a:cubicBezTo>
                  <a:lnTo>
                    <a:pt x="4379" y="22467"/>
                  </a:lnTo>
                  <a:cubicBezTo>
                    <a:pt x="4379" y="22839"/>
                    <a:pt x="4035" y="23182"/>
                    <a:pt x="3663" y="23182"/>
                  </a:cubicBezTo>
                  <a:cubicBezTo>
                    <a:pt x="3263" y="23182"/>
                    <a:pt x="2948" y="22839"/>
                    <a:pt x="2948" y="22467"/>
                  </a:cubicBezTo>
                  <a:cubicBezTo>
                    <a:pt x="2948" y="21637"/>
                    <a:pt x="2261" y="20978"/>
                    <a:pt x="1460" y="20978"/>
                  </a:cubicBezTo>
                  <a:cubicBezTo>
                    <a:pt x="658" y="20978"/>
                    <a:pt x="0" y="21637"/>
                    <a:pt x="0" y="22467"/>
                  </a:cubicBezTo>
                  <a:lnTo>
                    <a:pt x="0" y="35317"/>
                  </a:lnTo>
                  <a:lnTo>
                    <a:pt x="42729" y="35317"/>
                  </a:lnTo>
                  <a:lnTo>
                    <a:pt x="42729" y="22839"/>
                  </a:lnTo>
                  <a:cubicBezTo>
                    <a:pt x="42729" y="21808"/>
                    <a:pt x="41899" y="20978"/>
                    <a:pt x="40897" y="20978"/>
                  </a:cubicBezTo>
                  <a:cubicBezTo>
                    <a:pt x="39867" y="20978"/>
                    <a:pt x="39037" y="21808"/>
                    <a:pt x="39037" y="22839"/>
                  </a:cubicBezTo>
                  <a:lnTo>
                    <a:pt x="39037" y="23497"/>
                  </a:lnTo>
                  <a:cubicBezTo>
                    <a:pt x="39037" y="23955"/>
                    <a:pt x="38665" y="24298"/>
                    <a:pt x="38235" y="24298"/>
                  </a:cubicBezTo>
                  <a:cubicBezTo>
                    <a:pt x="37806" y="24298"/>
                    <a:pt x="37434" y="23955"/>
                    <a:pt x="37434" y="23497"/>
                  </a:cubicBezTo>
                  <a:lnTo>
                    <a:pt x="37434" y="10990"/>
                  </a:lnTo>
                  <a:cubicBezTo>
                    <a:pt x="37434" y="9702"/>
                    <a:pt x="36375" y="8644"/>
                    <a:pt x="35087" y="8644"/>
                  </a:cubicBezTo>
                  <a:cubicBezTo>
                    <a:pt x="33799" y="8644"/>
                    <a:pt x="32741" y="9702"/>
                    <a:pt x="32741" y="10990"/>
                  </a:cubicBezTo>
                  <a:lnTo>
                    <a:pt x="32741" y="11763"/>
                  </a:lnTo>
                  <a:cubicBezTo>
                    <a:pt x="32741" y="12479"/>
                    <a:pt x="32168" y="13022"/>
                    <a:pt x="31481" y="13022"/>
                  </a:cubicBezTo>
                  <a:cubicBezTo>
                    <a:pt x="30766" y="13022"/>
                    <a:pt x="30222" y="12479"/>
                    <a:pt x="30222" y="11763"/>
                  </a:cubicBezTo>
                  <a:lnTo>
                    <a:pt x="30222" y="5324"/>
                  </a:lnTo>
                  <a:cubicBezTo>
                    <a:pt x="30222" y="3807"/>
                    <a:pt x="28963" y="2548"/>
                    <a:pt x="27446" y="2548"/>
                  </a:cubicBezTo>
                  <a:cubicBezTo>
                    <a:pt x="25901" y="2548"/>
                    <a:pt x="24641" y="3807"/>
                    <a:pt x="24641" y="5324"/>
                  </a:cubicBezTo>
                  <a:lnTo>
                    <a:pt x="24641" y="5696"/>
                  </a:lnTo>
                  <a:cubicBezTo>
                    <a:pt x="24641" y="6268"/>
                    <a:pt x="24155" y="6755"/>
                    <a:pt x="23582" y="6755"/>
                  </a:cubicBezTo>
                  <a:cubicBezTo>
                    <a:pt x="22981" y="6755"/>
                    <a:pt x="22495" y="6268"/>
                    <a:pt x="22495" y="5696"/>
                  </a:cubicBezTo>
                  <a:lnTo>
                    <a:pt x="22495" y="2834"/>
                  </a:lnTo>
                  <a:cubicBezTo>
                    <a:pt x="22495" y="1260"/>
                    <a:pt x="21236" y="1"/>
                    <a:pt x="19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4476284" y="4168083"/>
              <a:ext cx="4228512" cy="91836"/>
            </a:xfrm>
            <a:custGeom>
              <a:avLst/>
              <a:gdLst/>
              <a:ahLst/>
              <a:cxnLst/>
              <a:rect l="l" t="t" r="r" b="b"/>
              <a:pathLst>
                <a:path w="44847" h="974" extrusionOk="0">
                  <a:moveTo>
                    <a:pt x="659" y="1"/>
                  </a:moveTo>
                  <a:cubicBezTo>
                    <a:pt x="1" y="1"/>
                    <a:pt x="1" y="974"/>
                    <a:pt x="659" y="974"/>
                  </a:cubicBezTo>
                  <a:lnTo>
                    <a:pt x="44360" y="974"/>
                  </a:lnTo>
                  <a:cubicBezTo>
                    <a:pt x="44618" y="974"/>
                    <a:pt x="44847" y="745"/>
                    <a:pt x="44847" y="487"/>
                  </a:cubicBezTo>
                  <a:cubicBezTo>
                    <a:pt x="44847" y="201"/>
                    <a:pt x="44618" y="1"/>
                    <a:pt x="443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4476284" y="4168083"/>
              <a:ext cx="1848506" cy="94570"/>
            </a:xfrm>
            <a:custGeom>
              <a:avLst/>
              <a:gdLst/>
              <a:ahLst/>
              <a:cxnLst/>
              <a:rect l="l" t="t" r="r" b="b"/>
              <a:pathLst>
                <a:path w="19605" h="1003" extrusionOk="0">
                  <a:moveTo>
                    <a:pt x="659" y="1"/>
                  </a:moveTo>
                  <a:cubicBezTo>
                    <a:pt x="1" y="1"/>
                    <a:pt x="1" y="1003"/>
                    <a:pt x="659" y="1003"/>
                  </a:cubicBezTo>
                  <a:lnTo>
                    <a:pt x="19605" y="1003"/>
                  </a:lnTo>
                  <a:lnTo>
                    <a:pt x="19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6222224" y="4120939"/>
              <a:ext cx="202435" cy="184238"/>
            </a:xfrm>
            <a:custGeom>
              <a:avLst/>
              <a:gdLst/>
              <a:ahLst/>
              <a:cxnLst/>
              <a:rect l="l" t="t" r="r" b="b"/>
              <a:pathLst>
                <a:path w="2147" h="1954" extrusionOk="0">
                  <a:moveTo>
                    <a:pt x="1073" y="0"/>
                  </a:moveTo>
                  <a:cubicBezTo>
                    <a:pt x="823" y="0"/>
                    <a:pt x="573" y="100"/>
                    <a:pt x="372" y="301"/>
                  </a:cubicBezTo>
                  <a:cubicBezTo>
                    <a:pt x="0" y="673"/>
                    <a:pt x="0" y="1302"/>
                    <a:pt x="372" y="1674"/>
                  </a:cubicBezTo>
                  <a:cubicBezTo>
                    <a:pt x="573" y="1860"/>
                    <a:pt x="823" y="1953"/>
                    <a:pt x="1073" y="1953"/>
                  </a:cubicBezTo>
                  <a:cubicBezTo>
                    <a:pt x="1324" y="1953"/>
                    <a:pt x="1574" y="1860"/>
                    <a:pt x="1775" y="1674"/>
                  </a:cubicBezTo>
                  <a:cubicBezTo>
                    <a:pt x="2147" y="1302"/>
                    <a:pt x="2147" y="673"/>
                    <a:pt x="1775" y="301"/>
                  </a:cubicBezTo>
                  <a:cubicBezTo>
                    <a:pt x="1574" y="100"/>
                    <a:pt x="1324" y="0"/>
                    <a:pt x="10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7638907" y="2002377"/>
              <a:ext cx="1430247" cy="2025484"/>
            </a:xfrm>
            <a:custGeom>
              <a:avLst/>
              <a:gdLst/>
              <a:ahLst/>
              <a:cxnLst/>
              <a:rect l="l" t="t" r="r" b="b"/>
              <a:pathLst>
                <a:path w="15169" h="21482" extrusionOk="0">
                  <a:moveTo>
                    <a:pt x="5892" y="0"/>
                  </a:moveTo>
                  <a:cubicBezTo>
                    <a:pt x="1137" y="0"/>
                    <a:pt x="0" y="21482"/>
                    <a:pt x="0" y="21482"/>
                  </a:cubicBezTo>
                  <a:lnTo>
                    <a:pt x="8701" y="21482"/>
                  </a:lnTo>
                  <a:cubicBezTo>
                    <a:pt x="8701" y="21482"/>
                    <a:pt x="15168" y="2364"/>
                    <a:pt x="12020" y="1706"/>
                  </a:cubicBezTo>
                  <a:cubicBezTo>
                    <a:pt x="11914" y="1683"/>
                    <a:pt x="11808" y="1672"/>
                    <a:pt x="11704" y="1672"/>
                  </a:cubicBezTo>
                  <a:cubicBezTo>
                    <a:pt x="8733" y="1672"/>
                    <a:pt x="6560" y="10641"/>
                    <a:pt x="6443" y="10641"/>
                  </a:cubicBezTo>
                  <a:cubicBezTo>
                    <a:pt x="6442" y="10641"/>
                    <a:pt x="6440" y="10639"/>
                    <a:pt x="6440" y="10635"/>
                  </a:cubicBezTo>
                  <a:cubicBezTo>
                    <a:pt x="6382" y="10320"/>
                    <a:pt x="9216" y="447"/>
                    <a:pt x="6125" y="17"/>
                  </a:cubicBezTo>
                  <a:cubicBezTo>
                    <a:pt x="6046" y="6"/>
                    <a:pt x="5969" y="0"/>
                    <a:pt x="58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5266893" y="1680100"/>
              <a:ext cx="2860494" cy="1856615"/>
            </a:xfrm>
            <a:custGeom>
              <a:avLst/>
              <a:gdLst/>
              <a:ahLst/>
              <a:cxnLst/>
              <a:rect l="l" t="t" r="r" b="b"/>
              <a:pathLst>
                <a:path w="30338" h="19691" extrusionOk="0">
                  <a:moveTo>
                    <a:pt x="3292" y="1"/>
                  </a:moveTo>
                  <a:cubicBezTo>
                    <a:pt x="1461" y="1"/>
                    <a:pt x="1" y="1461"/>
                    <a:pt x="1" y="3264"/>
                  </a:cubicBezTo>
                  <a:lnTo>
                    <a:pt x="1" y="16400"/>
                  </a:lnTo>
                  <a:cubicBezTo>
                    <a:pt x="1" y="18203"/>
                    <a:pt x="1461" y="19691"/>
                    <a:pt x="3292" y="19691"/>
                  </a:cubicBezTo>
                  <a:lnTo>
                    <a:pt x="27075" y="19691"/>
                  </a:lnTo>
                  <a:cubicBezTo>
                    <a:pt x="28878" y="19691"/>
                    <a:pt x="30337" y="18203"/>
                    <a:pt x="30337" y="16400"/>
                  </a:cubicBezTo>
                  <a:lnTo>
                    <a:pt x="30337" y="3264"/>
                  </a:lnTo>
                  <a:cubicBezTo>
                    <a:pt x="30337" y="1461"/>
                    <a:pt x="28878" y="1"/>
                    <a:pt x="27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5391071" y="1788060"/>
              <a:ext cx="2614875" cy="1495023"/>
            </a:xfrm>
            <a:custGeom>
              <a:avLst/>
              <a:gdLst/>
              <a:ahLst/>
              <a:cxnLst/>
              <a:rect l="l" t="t" r="r" b="b"/>
              <a:pathLst>
                <a:path w="27733" h="15856" extrusionOk="0">
                  <a:moveTo>
                    <a:pt x="0" y="1"/>
                  </a:moveTo>
                  <a:lnTo>
                    <a:pt x="0" y="15856"/>
                  </a:lnTo>
                  <a:lnTo>
                    <a:pt x="27732" y="15856"/>
                  </a:lnTo>
                  <a:lnTo>
                    <a:pt x="277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6176305" y="3536635"/>
              <a:ext cx="1041688" cy="302380"/>
            </a:xfrm>
            <a:custGeom>
              <a:avLst/>
              <a:gdLst/>
              <a:ahLst/>
              <a:cxnLst/>
              <a:rect l="l" t="t" r="r" b="b"/>
              <a:pathLst>
                <a:path w="11048" h="3207" extrusionOk="0">
                  <a:moveTo>
                    <a:pt x="1" y="1"/>
                  </a:moveTo>
                  <a:lnTo>
                    <a:pt x="1" y="3206"/>
                  </a:lnTo>
                  <a:lnTo>
                    <a:pt x="11048" y="3206"/>
                  </a:lnTo>
                  <a:lnTo>
                    <a:pt x="11048" y="1"/>
                  </a:lnTo>
                  <a:close/>
                </a:path>
              </a:pathLst>
            </a:custGeom>
            <a:solidFill>
              <a:srgbClr val="E3E9F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5879485" y="3817331"/>
              <a:ext cx="1635322" cy="210544"/>
            </a:xfrm>
            <a:custGeom>
              <a:avLst/>
              <a:gdLst/>
              <a:ahLst/>
              <a:cxnLst/>
              <a:rect l="l" t="t" r="r" b="b"/>
              <a:pathLst>
                <a:path w="17344" h="2233" extrusionOk="0">
                  <a:moveTo>
                    <a:pt x="2261" y="0"/>
                  </a:moveTo>
                  <a:cubicBezTo>
                    <a:pt x="1031" y="0"/>
                    <a:pt x="1" y="1002"/>
                    <a:pt x="29" y="2233"/>
                  </a:cubicBezTo>
                  <a:lnTo>
                    <a:pt x="17344" y="2233"/>
                  </a:lnTo>
                  <a:cubicBezTo>
                    <a:pt x="17344" y="1002"/>
                    <a:pt x="16342" y="0"/>
                    <a:pt x="15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5987445" y="3479967"/>
              <a:ext cx="1432981" cy="110788"/>
            </a:xfrm>
            <a:custGeom>
              <a:avLst/>
              <a:gdLst/>
              <a:ahLst/>
              <a:cxnLst/>
              <a:rect l="l" t="t" r="r" b="b"/>
              <a:pathLst>
                <a:path w="15198" h="1175" extrusionOk="0">
                  <a:moveTo>
                    <a:pt x="716" y="1"/>
                  </a:moveTo>
                  <a:cubicBezTo>
                    <a:pt x="0" y="58"/>
                    <a:pt x="0" y="1117"/>
                    <a:pt x="716" y="1174"/>
                  </a:cubicBezTo>
                  <a:lnTo>
                    <a:pt x="14482" y="1174"/>
                  </a:lnTo>
                  <a:cubicBezTo>
                    <a:pt x="15197" y="1117"/>
                    <a:pt x="15197" y="58"/>
                    <a:pt x="14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5007883" y="3652703"/>
              <a:ext cx="688204" cy="375170"/>
            </a:xfrm>
            <a:custGeom>
              <a:avLst/>
              <a:gdLst/>
              <a:ahLst/>
              <a:cxnLst/>
              <a:rect l="l" t="t" r="r" b="b"/>
              <a:pathLst>
                <a:path w="7299" h="3979" extrusionOk="0">
                  <a:moveTo>
                    <a:pt x="1031" y="1"/>
                  </a:moveTo>
                  <a:cubicBezTo>
                    <a:pt x="487" y="1"/>
                    <a:pt x="1" y="458"/>
                    <a:pt x="1" y="1031"/>
                  </a:cubicBezTo>
                  <a:cubicBezTo>
                    <a:pt x="1" y="2662"/>
                    <a:pt x="1346" y="3979"/>
                    <a:pt x="2977" y="3979"/>
                  </a:cubicBezTo>
                  <a:lnTo>
                    <a:pt x="4322" y="3979"/>
                  </a:lnTo>
                  <a:cubicBezTo>
                    <a:pt x="5982" y="3979"/>
                    <a:pt x="7298" y="2662"/>
                    <a:pt x="7298" y="1031"/>
                  </a:cubicBezTo>
                  <a:cubicBezTo>
                    <a:pt x="7298" y="458"/>
                    <a:pt x="6841" y="1"/>
                    <a:pt x="6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4940466" y="3091217"/>
              <a:ext cx="831144" cy="561576"/>
            </a:xfrm>
            <a:custGeom>
              <a:avLst/>
              <a:gdLst/>
              <a:ahLst/>
              <a:cxnLst/>
              <a:rect l="l" t="t" r="r" b="b"/>
              <a:pathLst>
                <a:path w="8815" h="5956" extrusionOk="0">
                  <a:moveTo>
                    <a:pt x="4624" y="1"/>
                  </a:moveTo>
                  <a:cubicBezTo>
                    <a:pt x="4609" y="1"/>
                    <a:pt x="4594" y="2"/>
                    <a:pt x="4579" y="3"/>
                  </a:cubicBezTo>
                  <a:cubicBezTo>
                    <a:pt x="3492" y="60"/>
                    <a:pt x="3492" y="2951"/>
                    <a:pt x="3492" y="2951"/>
                  </a:cubicBezTo>
                  <a:cubicBezTo>
                    <a:pt x="3492" y="2951"/>
                    <a:pt x="2695" y="1756"/>
                    <a:pt x="2081" y="1756"/>
                  </a:cubicBezTo>
                  <a:cubicBezTo>
                    <a:pt x="1923" y="1756"/>
                    <a:pt x="1777" y="1835"/>
                    <a:pt x="1660" y="2035"/>
                  </a:cubicBezTo>
                  <a:cubicBezTo>
                    <a:pt x="1240" y="2714"/>
                    <a:pt x="1630" y="3394"/>
                    <a:pt x="1904" y="3742"/>
                  </a:cubicBezTo>
                  <a:lnTo>
                    <a:pt x="1904" y="3742"/>
                  </a:lnTo>
                  <a:cubicBezTo>
                    <a:pt x="1716" y="3560"/>
                    <a:pt x="1428" y="3341"/>
                    <a:pt x="1125" y="3341"/>
                  </a:cubicBezTo>
                  <a:cubicBezTo>
                    <a:pt x="959" y="3341"/>
                    <a:pt x="789" y="3407"/>
                    <a:pt x="630" y="3580"/>
                  </a:cubicBezTo>
                  <a:cubicBezTo>
                    <a:pt x="0" y="4296"/>
                    <a:pt x="2375" y="5927"/>
                    <a:pt x="2375" y="5927"/>
                  </a:cubicBezTo>
                  <a:lnTo>
                    <a:pt x="5924" y="5956"/>
                  </a:lnTo>
                  <a:cubicBezTo>
                    <a:pt x="5924" y="5956"/>
                    <a:pt x="8815" y="3552"/>
                    <a:pt x="8099" y="3094"/>
                  </a:cubicBezTo>
                  <a:cubicBezTo>
                    <a:pt x="7981" y="3013"/>
                    <a:pt x="7858" y="2980"/>
                    <a:pt x="7734" y="2980"/>
                  </a:cubicBezTo>
                  <a:cubicBezTo>
                    <a:pt x="7106" y="2980"/>
                    <a:pt x="6468" y="3838"/>
                    <a:pt x="6468" y="3838"/>
                  </a:cubicBezTo>
                  <a:cubicBezTo>
                    <a:pt x="6468" y="3838"/>
                    <a:pt x="8357" y="1262"/>
                    <a:pt x="7241" y="1062"/>
                  </a:cubicBezTo>
                  <a:cubicBezTo>
                    <a:pt x="7183" y="1050"/>
                    <a:pt x="7125" y="1044"/>
                    <a:pt x="7069" y="1044"/>
                  </a:cubicBezTo>
                  <a:cubicBezTo>
                    <a:pt x="6038" y="1044"/>
                    <a:pt x="5266" y="2922"/>
                    <a:pt x="5266" y="2922"/>
                  </a:cubicBezTo>
                  <a:cubicBezTo>
                    <a:pt x="5266" y="2922"/>
                    <a:pt x="5655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4398025" y="3999590"/>
              <a:ext cx="4368906" cy="57704"/>
            </a:xfrm>
            <a:custGeom>
              <a:avLst/>
              <a:gdLst/>
              <a:ahLst/>
              <a:cxnLst/>
              <a:rect l="l" t="t" r="r" b="b"/>
              <a:pathLst>
                <a:path w="46336" h="612" extrusionOk="0">
                  <a:moveTo>
                    <a:pt x="1060" y="1"/>
                  </a:moveTo>
                  <a:cubicBezTo>
                    <a:pt x="859" y="1"/>
                    <a:pt x="659" y="4"/>
                    <a:pt x="459" y="13"/>
                  </a:cubicBezTo>
                  <a:lnTo>
                    <a:pt x="401" y="13"/>
                  </a:lnTo>
                  <a:cubicBezTo>
                    <a:pt x="1" y="13"/>
                    <a:pt x="1" y="586"/>
                    <a:pt x="401" y="586"/>
                  </a:cubicBezTo>
                  <a:lnTo>
                    <a:pt x="44103" y="586"/>
                  </a:lnTo>
                  <a:cubicBezTo>
                    <a:pt x="44484" y="586"/>
                    <a:pt x="44879" y="611"/>
                    <a:pt x="45277" y="611"/>
                  </a:cubicBezTo>
                  <a:cubicBezTo>
                    <a:pt x="45477" y="611"/>
                    <a:pt x="45677" y="605"/>
                    <a:pt x="45877" y="586"/>
                  </a:cubicBezTo>
                  <a:lnTo>
                    <a:pt x="45963" y="586"/>
                  </a:lnTo>
                  <a:cubicBezTo>
                    <a:pt x="46335" y="586"/>
                    <a:pt x="46335" y="13"/>
                    <a:pt x="45963" y="13"/>
                  </a:cubicBezTo>
                  <a:lnTo>
                    <a:pt x="2262" y="13"/>
                  </a:lnTo>
                  <a:cubicBezTo>
                    <a:pt x="1861" y="13"/>
                    <a:pt x="1460" y="1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34" name="Google Shape;334;p33"/>
            <p:cNvGrpSpPr/>
            <p:nvPr/>
          </p:nvGrpSpPr>
          <p:grpSpPr>
            <a:xfrm>
              <a:off x="5887555" y="1894040"/>
              <a:ext cx="1635387" cy="1330888"/>
              <a:chOff x="2357113" y="709250"/>
              <a:chExt cx="2171252" cy="1766978"/>
            </a:xfrm>
          </p:grpSpPr>
          <p:sp>
            <p:nvSpPr>
              <p:cNvPr id="335" name="Google Shape;335;p33"/>
              <p:cNvSpPr/>
              <p:nvPr/>
            </p:nvSpPr>
            <p:spPr>
              <a:xfrm>
                <a:off x="3734270" y="747515"/>
                <a:ext cx="491253" cy="292716"/>
              </a:xfrm>
              <a:custGeom>
                <a:avLst/>
                <a:gdLst/>
                <a:ahLst/>
                <a:cxnLst/>
                <a:rect l="l" t="t" r="r" b="b"/>
                <a:pathLst>
                  <a:path w="11246" h="6701" extrusionOk="0">
                    <a:moveTo>
                      <a:pt x="7977" y="2830"/>
                    </a:moveTo>
                    <a:cubicBezTo>
                      <a:pt x="9146" y="3597"/>
                      <a:pt x="10917" y="4272"/>
                      <a:pt x="11190" y="5787"/>
                    </a:cubicBezTo>
                    <a:cubicBezTo>
                      <a:pt x="11245" y="6079"/>
                      <a:pt x="11209" y="6390"/>
                      <a:pt x="11117" y="6700"/>
                    </a:cubicBezTo>
                    <a:cubicBezTo>
                      <a:pt x="7485" y="4875"/>
                      <a:pt x="3706" y="3159"/>
                      <a:pt x="0" y="1406"/>
                    </a:cubicBezTo>
                    <a:cubicBezTo>
                      <a:pt x="164" y="968"/>
                      <a:pt x="511" y="639"/>
                      <a:pt x="931" y="493"/>
                    </a:cubicBezTo>
                    <a:cubicBezTo>
                      <a:pt x="2209" y="0"/>
                      <a:pt x="3907" y="968"/>
                      <a:pt x="4911" y="1333"/>
                    </a:cubicBezTo>
                    <a:cubicBezTo>
                      <a:pt x="5257" y="767"/>
                      <a:pt x="5714" y="329"/>
                      <a:pt x="6499" y="329"/>
                    </a:cubicBezTo>
                    <a:cubicBezTo>
                      <a:pt x="7722" y="366"/>
                      <a:pt x="8525" y="1570"/>
                      <a:pt x="7977" y="283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33"/>
              <p:cNvSpPr/>
              <p:nvPr/>
            </p:nvSpPr>
            <p:spPr>
              <a:xfrm>
                <a:off x="3960717" y="796963"/>
                <a:ext cx="124451" cy="106891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447" extrusionOk="0">
                    <a:moveTo>
                      <a:pt x="1516" y="19"/>
                    </a:moveTo>
                    <a:cubicBezTo>
                      <a:pt x="2848" y="55"/>
                      <a:pt x="2319" y="2446"/>
                      <a:pt x="1004" y="1935"/>
                    </a:cubicBezTo>
                    <a:cubicBezTo>
                      <a:pt x="0" y="1552"/>
                      <a:pt x="585" y="0"/>
                      <a:pt x="151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33"/>
              <p:cNvSpPr/>
              <p:nvPr/>
            </p:nvSpPr>
            <p:spPr>
              <a:xfrm>
                <a:off x="3015791" y="723578"/>
                <a:ext cx="1337296" cy="1547059"/>
              </a:xfrm>
              <a:custGeom>
                <a:avLst/>
                <a:gdLst/>
                <a:ahLst/>
                <a:cxnLst/>
                <a:rect l="l" t="t" r="r" b="b"/>
                <a:pathLst>
                  <a:path w="30614" h="35416" extrusionOk="0">
                    <a:moveTo>
                      <a:pt x="9274" y="4948"/>
                    </a:moveTo>
                    <a:cubicBezTo>
                      <a:pt x="9456" y="4473"/>
                      <a:pt x="9767" y="3761"/>
                      <a:pt x="10095" y="3068"/>
                    </a:cubicBezTo>
                    <a:cubicBezTo>
                      <a:pt x="10771" y="1644"/>
                      <a:pt x="11337" y="1"/>
                      <a:pt x="12614" y="56"/>
                    </a:cubicBezTo>
                    <a:cubicBezTo>
                      <a:pt x="13235" y="92"/>
                      <a:pt x="14075" y="402"/>
                      <a:pt x="14896" y="731"/>
                    </a:cubicBezTo>
                    <a:cubicBezTo>
                      <a:pt x="15718" y="1041"/>
                      <a:pt x="16466" y="1461"/>
                      <a:pt x="17215" y="1808"/>
                    </a:cubicBezTo>
                    <a:cubicBezTo>
                      <a:pt x="20482" y="3378"/>
                      <a:pt x="22837" y="4820"/>
                      <a:pt x="26233" y="6317"/>
                    </a:cubicBezTo>
                    <a:cubicBezTo>
                      <a:pt x="26981" y="6646"/>
                      <a:pt x="27748" y="7047"/>
                      <a:pt x="28478" y="7431"/>
                    </a:cubicBezTo>
                    <a:cubicBezTo>
                      <a:pt x="29482" y="7978"/>
                      <a:pt x="30559" y="8471"/>
                      <a:pt x="30596" y="9347"/>
                    </a:cubicBezTo>
                    <a:cubicBezTo>
                      <a:pt x="30614" y="9767"/>
                      <a:pt x="30267" y="10333"/>
                      <a:pt x="30048" y="10917"/>
                    </a:cubicBezTo>
                    <a:cubicBezTo>
                      <a:pt x="29811" y="11501"/>
                      <a:pt x="29500" y="12031"/>
                      <a:pt x="29281" y="12506"/>
                    </a:cubicBezTo>
                    <a:cubicBezTo>
                      <a:pt x="28734" y="13637"/>
                      <a:pt x="28223" y="14678"/>
                      <a:pt x="27766" y="15645"/>
                    </a:cubicBezTo>
                    <a:cubicBezTo>
                      <a:pt x="26653" y="17964"/>
                      <a:pt x="25813" y="19990"/>
                      <a:pt x="24845" y="22199"/>
                    </a:cubicBezTo>
                    <a:cubicBezTo>
                      <a:pt x="23933" y="24298"/>
                      <a:pt x="23056" y="26562"/>
                      <a:pt x="22016" y="28771"/>
                    </a:cubicBezTo>
                    <a:cubicBezTo>
                      <a:pt x="21121" y="30651"/>
                      <a:pt x="20263" y="33353"/>
                      <a:pt x="18876" y="34503"/>
                    </a:cubicBezTo>
                    <a:cubicBezTo>
                      <a:pt x="17762" y="35416"/>
                      <a:pt x="16247" y="34850"/>
                      <a:pt x="14458" y="34138"/>
                    </a:cubicBezTo>
                    <a:cubicBezTo>
                      <a:pt x="10935" y="32732"/>
                      <a:pt x="7886" y="31016"/>
                      <a:pt x="4637" y="29483"/>
                    </a:cubicBezTo>
                    <a:cubicBezTo>
                      <a:pt x="3870" y="29118"/>
                      <a:pt x="2958" y="28734"/>
                      <a:pt x="2154" y="28333"/>
                    </a:cubicBezTo>
                    <a:cubicBezTo>
                      <a:pt x="1223" y="27876"/>
                      <a:pt x="329" y="27347"/>
                      <a:pt x="164" y="26781"/>
                    </a:cubicBezTo>
                    <a:cubicBezTo>
                      <a:pt x="0" y="26233"/>
                      <a:pt x="457" y="25138"/>
                      <a:pt x="876" y="24207"/>
                    </a:cubicBezTo>
                    <a:cubicBezTo>
                      <a:pt x="1296" y="23221"/>
                      <a:pt x="1753" y="22308"/>
                      <a:pt x="2136" y="21487"/>
                    </a:cubicBezTo>
                    <a:cubicBezTo>
                      <a:pt x="4637" y="16138"/>
                      <a:pt x="6882" y="10406"/>
                      <a:pt x="9256" y="5003"/>
                    </a:cubicBezTo>
                    <a:cubicBezTo>
                      <a:pt x="9256" y="4984"/>
                      <a:pt x="9274" y="4966"/>
                      <a:pt x="9274" y="49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33"/>
              <p:cNvSpPr/>
              <p:nvPr/>
            </p:nvSpPr>
            <p:spPr>
              <a:xfrm>
                <a:off x="3142556" y="1637446"/>
                <a:ext cx="52681" cy="77362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771" extrusionOk="0">
                    <a:moveTo>
                      <a:pt x="1206" y="128"/>
                    </a:moveTo>
                    <a:cubicBezTo>
                      <a:pt x="1206" y="420"/>
                      <a:pt x="950" y="876"/>
                      <a:pt x="658" y="1296"/>
                    </a:cubicBezTo>
                    <a:cubicBezTo>
                      <a:pt x="548" y="1479"/>
                      <a:pt x="348" y="1771"/>
                      <a:pt x="165" y="1680"/>
                    </a:cubicBezTo>
                    <a:cubicBezTo>
                      <a:pt x="1" y="1588"/>
                      <a:pt x="129" y="1205"/>
                      <a:pt x="202" y="1077"/>
                    </a:cubicBezTo>
                    <a:cubicBezTo>
                      <a:pt x="384" y="676"/>
                      <a:pt x="640" y="310"/>
                      <a:pt x="968" y="18"/>
                    </a:cubicBezTo>
                    <a:cubicBezTo>
                      <a:pt x="1060" y="0"/>
                      <a:pt x="1151" y="55"/>
                      <a:pt x="1206" y="1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33"/>
              <p:cNvSpPr/>
              <p:nvPr/>
            </p:nvSpPr>
            <p:spPr>
              <a:xfrm>
                <a:off x="3168896" y="1703624"/>
                <a:ext cx="42285" cy="50279"/>
              </a:xfrm>
              <a:custGeom>
                <a:avLst/>
                <a:gdLst/>
                <a:ahLst/>
                <a:cxnLst/>
                <a:rect l="l" t="t" r="r" b="b"/>
                <a:pathLst>
                  <a:path w="968" h="1151" extrusionOk="0">
                    <a:moveTo>
                      <a:pt x="493" y="37"/>
                    </a:moveTo>
                    <a:cubicBezTo>
                      <a:pt x="968" y="165"/>
                      <a:pt x="493" y="1150"/>
                      <a:pt x="146" y="931"/>
                    </a:cubicBezTo>
                    <a:cubicBezTo>
                      <a:pt x="0" y="822"/>
                      <a:pt x="55" y="274"/>
                      <a:pt x="237" y="92"/>
                    </a:cubicBezTo>
                    <a:cubicBezTo>
                      <a:pt x="311" y="19"/>
                      <a:pt x="402" y="0"/>
                      <a:pt x="493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33"/>
              <p:cNvSpPr/>
              <p:nvPr/>
            </p:nvSpPr>
            <p:spPr>
              <a:xfrm>
                <a:off x="3103504" y="1804092"/>
                <a:ext cx="27127" cy="5027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151" extrusionOk="0">
                    <a:moveTo>
                      <a:pt x="384" y="37"/>
                    </a:moveTo>
                    <a:cubicBezTo>
                      <a:pt x="566" y="73"/>
                      <a:pt x="621" y="329"/>
                      <a:pt x="566" y="566"/>
                    </a:cubicBezTo>
                    <a:cubicBezTo>
                      <a:pt x="548" y="767"/>
                      <a:pt x="384" y="1150"/>
                      <a:pt x="183" y="1041"/>
                    </a:cubicBezTo>
                    <a:cubicBezTo>
                      <a:pt x="55" y="931"/>
                      <a:pt x="0" y="749"/>
                      <a:pt x="37" y="585"/>
                    </a:cubicBezTo>
                    <a:cubicBezTo>
                      <a:pt x="73" y="329"/>
                      <a:pt x="165" y="0"/>
                      <a:pt x="384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33"/>
              <p:cNvSpPr/>
              <p:nvPr/>
            </p:nvSpPr>
            <p:spPr>
              <a:xfrm>
                <a:off x="3179249" y="887865"/>
                <a:ext cx="1011163" cy="1217693"/>
              </a:xfrm>
              <a:custGeom>
                <a:avLst/>
                <a:gdLst/>
                <a:ahLst/>
                <a:cxnLst/>
                <a:rect l="l" t="t" r="r" b="b"/>
                <a:pathLst>
                  <a:path w="23148" h="27876" extrusionOk="0">
                    <a:moveTo>
                      <a:pt x="7485" y="3962"/>
                    </a:moveTo>
                    <a:cubicBezTo>
                      <a:pt x="7631" y="3597"/>
                      <a:pt x="7887" y="3012"/>
                      <a:pt x="8161" y="2465"/>
                    </a:cubicBezTo>
                    <a:cubicBezTo>
                      <a:pt x="8690" y="1315"/>
                      <a:pt x="9146" y="0"/>
                      <a:pt x="10096" y="0"/>
                    </a:cubicBezTo>
                    <a:cubicBezTo>
                      <a:pt x="10570" y="0"/>
                      <a:pt x="11173" y="219"/>
                      <a:pt x="11757" y="457"/>
                    </a:cubicBezTo>
                    <a:cubicBezTo>
                      <a:pt x="12359" y="676"/>
                      <a:pt x="12907" y="986"/>
                      <a:pt x="13454" y="1260"/>
                    </a:cubicBezTo>
                    <a:cubicBezTo>
                      <a:pt x="15828" y="2392"/>
                      <a:pt x="17544" y="3469"/>
                      <a:pt x="20008" y="4564"/>
                    </a:cubicBezTo>
                    <a:cubicBezTo>
                      <a:pt x="20556" y="4801"/>
                      <a:pt x="21103" y="5093"/>
                      <a:pt x="21633" y="5386"/>
                    </a:cubicBezTo>
                    <a:cubicBezTo>
                      <a:pt x="22381" y="5787"/>
                      <a:pt x="23148" y="6134"/>
                      <a:pt x="23148" y="6846"/>
                    </a:cubicBezTo>
                    <a:cubicBezTo>
                      <a:pt x="23148" y="7175"/>
                      <a:pt x="22874" y="7631"/>
                      <a:pt x="22692" y="8106"/>
                    </a:cubicBezTo>
                    <a:cubicBezTo>
                      <a:pt x="22509" y="8580"/>
                      <a:pt x="22272" y="9000"/>
                      <a:pt x="22089" y="9383"/>
                    </a:cubicBezTo>
                    <a:cubicBezTo>
                      <a:pt x="21651" y="10296"/>
                      <a:pt x="21249" y="11136"/>
                      <a:pt x="20866" y="11921"/>
                    </a:cubicBezTo>
                    <a:cubicBezTo>
                      <a:pt x="19990" y="13783"/>
                      <a:pt x="19314" y="15426"/>
                      <a:pt x="18529" y="17197"/>
                    </a:cubicBezTo>
                    <a:cubicBezTo>
                      <a:pt x="17781" y="18894"/>
                      <a:pt x="17087" y="20720"/>
                      <a:pt x="16248" y="22491"/>
                    </a:cubicBezTo>
                    <a:cubicBezTo>
                      <a:pt x="15536" y="24006"/>
                      <a:pt x="14805" y="26178"/>
                      <a:pt x="13747" y="27127"/>
                    </a:cubicBezTo>
                    <a:cubicBezTo>
                      <a:pt x="12907" y="27876"/>
                      <a:pt x="11793" y="27474"/>
                      <a:pt x="10479" y="26963"/>
                    </a:cubicBezTo>
                    <a:cubicBezTo>
                      <a:pt x="7923" y="25941"/>
                      <a:pt x="5714" y="24663"/>
                      <a:pt x="3341" y="23549"/>
                    </a:cubicBezTo>
                    <a:cubicBezTo>
                      <a:pt x="2775" y="23276"/>
                      <a:pt x="2118" y="23002"/>
                      <a:pt x="1534" y="22691"/>
                    </a:cubicBezTo>
                    <a:cubicBezTo>
                      <a:pt x="858" y="22363"/>
                      <a:pt x="201" y="21979"/>
                      <a:pt x="110" y="21541"/>
                    </a:cubicBezTo>
                    <a:cubicBezTo>
                      <a:pt x="0" y="21103"/>
                      <a:pt x="384" y="20227"/>
                      <a:pt x="712" y="19460"/>
                    </a:cubicBezTo>
                    <a:cubicBezTo>
                      <a:pt x="1041" y="18712"/>
                      <a:pt x="1406" y="17945"/>
                      <a:pt x="1716" y="17288"/>
                    </a:cubicBezTo>
                    <a:cubicBezTo>
                      <a:pt x="3725" y="12980"/>
                      <a:pt x="5550" y="8361"/>
                      <a:pt x="7467" y="3998"/>
                    </a:cubicBezTo>
                    <a:cubicBezTo>
                      <a:pt x="7467" y="3998"/>
                      <a:pt x="7485" y="3980"/>
                      <a:pt x="7485" y="3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33"/>
              <p:cNvSpPr/>
              <p:nvPr/>
            </p:nvSpPr>
            <p:spPr>
              <a:xfrm>
                <a:off x="3597109" y="954829"/>
                <a:ext cx="116458" cy="11008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2520" extrusionOk="0">
                    <a:moveTo>
                      <a:pt x="749" y="1297"/>
                    </a:moveTo>
                    <a:cubicBezTo>
                      <a:pt x="968" y="1133"/>
                      <a:pt x="1205" y="877"/>
                      <a:pt x="1461" y="658"/>
                    </a:cubicBezTo>
                    <a:cubicBezTo>
                      <a:pt x="1698" y="457"/>
                      <a:pt x="1972" y="147"/>
                      <a:pt x="2264" y="74"/>
                    </a:cubicBezTo>
                    <a:cubicBezTo>
                      <a:pt x="2410" y="19"/>
                      <a:pt x="2574" y="110"/>
                      <a:pt x="2629" y="256"/>
                    </a:cubicBezTo>
                    <a:cubicBezTo>
                      <a:pt x="2665" y="585"/>
                      <a:pt x="1972" y="1187"/>
                      <a:pt x="1826" y="1370"/>
                    </a:cubicBezTo>
                    <a:cubicBezTo>
                      <a:pt x="1552" y="1717"/>
                      <a:pt x="1260" y="2045"/>
                      <a:pt x="931" y="2337"/>
                    </a:cubicBezTo>
                    <a:cubicBezTo>
                      <a:pt x="785" y="2447"/>
                      <a:pt x="621" y="2502"/>
                      <a:pt x="457" y="2520"/>
                    </a:cubicBezTo>
                    <a:cubicBezTo>
                      <a:pt x="0" y="2465"/>
                      <a:pt x="0" y="1498"/>
                      <a:pt x="0" y="950"/>
                    </a:cubicBezTo>
                    <a:cubicBezTo>
                      <a:pt x="0" y="640"/>
                      <a:pt x="37" y="19"/>
                      <a:pt x="329" y="1"/>
                    </a:cubicBezTo>
                    <a:cubicBezTo>
                      <a:pt x="749" y="1"/>
                      <a:pt x="712" y="877"/>
                      <a:pt x="749" y="129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33"/>
              <p:cNvSpPr/>
              <p:nvPr/>
            </p:nvSpPr>
            <p:spPr>
              <a:xfrm>
                <a:off x="3444004" y="1271436"/>
                <a:ext cx="116458" cy="11008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2520" extrusionOk="0">
                    <a:moveTo>
                      <a:pt x="749" y="1278"/>
                    </a:moveTo>
                    <a:cubicBezTo>
                      <a:pt x="968" y="1114"/>
                      <a:pt x="1205" y="876"/>
                      <a:pt x="1461" y="639"/>
                    </a:cubicBezTo>
                    <a:cubicBezTo>
                      <a:pt x="1698" y="456"/>
                      <a:pt x="1972" y="146"/>
                      <a:pt x="2264" y="55"/>
                    </a:cubicBezTo>
                    <a:cubicBezTo>
                      <a:pt x="2410" y="18"/>
                      <a:pt x="2574" y="110"/>
                      <a:pt x="2611" y="256"/>
                    </a:cubicBezTo>
                    <a:cubicBezTo>
                      <a:pt x="2665" y="566"/>
                      <a:pt x="1972" y="1187"/>
                      <a:pt x="1826" y="1351"/>
                    </a:cubicBezTo>
                    <a:cubicBezTo>
                      <a:pt x="1552" y="1716"/>
                      <a:pt x="1260" y="2026"/>
                      <a:pt x="931" y="2318"/>
                    </a:cubicBezTo>
                    <a:cubicBezTo>
                      <a:pt x="785" y="2428"/>
                      <a:pt x="621" y="2501"/>
                      <a:pt x="457" y="2519"/>
                    </a:cubicBezTo>
                    <a:cubicBezTo>
                      <a:pt x="0" y="2464"/>
                      <a:pt x="0" y="1497"/>
                      <a:pt x="0" y="949"/>
                    </a:cubicBezTo>
                    <a:cubicBezTo>
                      <a:pt x="0" y="639"/>
                      <a:pt x="37" y="18"/>
                      <a:pt x="329" y="0"/>
                    </a:cubicBezTo>
                    <a:cubicBezTo>
                      <a:pt x="749" y="0"/>
                      <a:pt x="712" y="876"/>
                      <a:pt x="749" y="127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33"/>
              <p:cNvSpPr/>
              <p:nvPr/>
            </p:nvSpPr>
            <p:spPr>
              <a:xfrm>
                <a:off x="3500616" y="1122306"/>
                <a:ext cx="126810" cy="10610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2429" extrusionOk="0">
                    <a:moveTo>
                      <a:pt x="621" y="1406"/>
                    </a:moveTo>
                    <a:cubicBezTo>
                      <a:pt x="895" y="1223"/>
                      <a:pt x="1187" y="931"/>
                      <a:pt x="1534" y="676"/>
                    </a:cubicBezTo>
                    <a:cubicBezTo>
                      <a:pt x="1881" y="420"/>
                      <a:pt x="2209" y="128"/>
                      <a:pt x="2574" y="19"/>
                    </a:cubicBezTo>
                    <a:cubicBezTo>
                      <a:pt x="2702" y="0"/>
                      <a:pt x="2830" y="92"/>
                      <a:pt x="2866" y="219"/>
                    </a:cubicBezTo>
                    <a:cubicBezTo>
                      <a:pt x="2903" y="457"/>
                      <a:pt x="2465" y="785"/>
                      <a:pt x="2373" y="877"/>
                    </a:cubicBezTo>
                    <a:cubicBezTo>
                      <a:pt x="1990" y="1242"/>
                      <a:pt x="1570" y="1570"/>
                      <a:pt x="1150" y="1899"/>
                    </a:cubicBezTo>
                    <a:cubicBezTo>
                      <a:pt x="877" y="2100"/>
                      <a:pt x="365" y="2428"/>
                      <a:pt x="128" y="2008"/>
                    </a:cubicBezTo>
                    <a:cubicBezTo>
                      <a:pt x="0" y="1789"/>
                      <a:pt x="37" y="1260"/>
                      <a:pt x="73" y="895"/>
                    </a:cubicBezTo>
                    <a:cubicBezTo>
                      <a:pt x="110" y="548"/>
                      <a:pt x="219" y="219"/>
                      <a:pt x="457" y="292"/>
                    </a:cubicBezTo>
                    <a:cubicBezTo>
                      <a:pt x="712" y="365"/>
                      <a:pt x="603" y="1041"/>
                      <a:pt x="621" y="140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33"/>
              <p:cNvSpPr/>
              <p:nvPr/>
            </p:nvSpPr>
            <p:spPr>
              <a:xfrm>
                <a:off x="3293258" y="1576029"/>
                <a:ext cx="126068" cy="106105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2429" extrusionOk="0">
                    <a:moveTo>
                      <a:pt x="603" y="1406"/>
                    </a:moveTo>
                    <a:cubicBezTo>
                      <a:pt x="877" y="1224"/>
                      <a:pt x="1188" y="913"/>
                      <a:pt x="1516" y="676"/>
                    </a:cubicBezTo>
                    <a:cubicBezTo>
                      <a:pt x="1863" y="420"/>
                      <a:pt x="2192" y="110"/>
                      <a:pt x="2557" y="19"/>
                    </a:cubicBezTo>
                    <a:cubicBezTo>
                      <a:pt x="2684" y="0"/>
                      <a:pt x="2812" y="73"/>
                      <a:pt x="2867" y="220"/>
                    </a:cubicBezTo>
                    <a:cubicBezTo>
                      <a:pt x="2885" y="457"/>
                      <a:pt x="2465" y="785"/>
                      <a:pt x="2374" y="858"/>
                    </a:cubicBezTo>
                    <a:cubicBezTo>
                      <a:pt x="1973" y="1224"/>
                      <a:pt x="1571" y="1570"/>
                      <a:pt x="1133" y="1899"/>
                    </a:cubicBezTo>
                    <a:cubicBezTo>
                      <a:pt x="859" y="2100"/>
                      <a:pt x="366" y="2428"/>
                      <a:pt x="129" y="2009"/>
                    </a:cubicBezTo>
                    <a:cubicBezTo>
                      <a:pt x="1" y="1771"/>
                      <a:pt x="19" y="1260"/>
                      <a:pt x="74" y="895"/>
                    </a:cubicBezTo>
                    <a:cubicBezTo>
                      <a:pt x="110" y="548"/>
                      <a:pt x="202" y="220"/>
                      <a:pt x="457" y="293"/>
                    </a:cubicBezTo>
                    <a:cubicBezTo>
                      <a:pt x="713" y="384"/>
                      <a:pt x="603" y="1041"/>
                      <a:pt x="603" y="140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33"/>
              <p:cNvSpPr/>
              <p:nvPr/>
            </p:nvSpPr>
            <p:spPr>
              <a:xfrm>
                <a:off x="3350700" y="1440484"/>
                <a:ext cx="110866" cy="104489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392" extrusionOk="0">
                    <a:moveTo>
                      <a:pt x="1716" y="0"/>
                    </a:moveTo>
                    <a:cubicBezTo>
                      <a:pt x="1534" y="0"/>
                      <a:pt x="1406" y="256"/>
                      <a:pt x="1278" y="511"/>
                    </a:cubicBezTo>
                    <a:lnTo>
                      <a:pt x="1223" y="621"/>
                    </a:lnTo>
                    <a:cubicBezTo>
                      <a:pt x="1187" y="676"/>
                      <a:pt x="1150" y="749"/>
                      <a:pt x="1114" y="822"/>
                    </a:cubicBezTo>
                    <a:lnTo>
                      <a:pt x="1041" y="785"/>
                    </a:lnTo>
                    <a:lnTo>
                      <a:pt x="895" y="730"/>
                    </a:lnTo>
                    <a:cubicBezTo>
                      <a:pt x="712" y="657"/>
                      <a:pt x="530" y="603"/>
                      <a:pt x="329" y="584"/>
                    </a:cubicBezTo>
                    <a:cubicBezTo>
                      <a:pt x="128" y="584"/>
                      <a:pt x="73" y="676"/>
                      <a:pt x="55" y="749"/>
                    </a:cubicBezTo>
                    <a:cubicBezTo>
                      <a:pt x="0" y="986"/>
                      <a:pt x="365" y="1205"/>
                      <a:pt x="840" y="1406"/>
                    </a:cubicBezTo>
                    <a:cubicBezTo>
                      <a:pt x="822" y="1461"/>
                      <a:pt x="804" y="1497"/>
                      <a:pt x="785" y="1552"/>
                    </a:cubicBezTo>
                    <a:cubicBezTo>
                      <a:pt x="658" y="1826"/>
                      <a:pt x="548" y="2118"/>
                      <a:pt x="621" y="2282"/>
                    </a:cubicBezTo>
                    <a:cubicBezTo>
                      <a:pt x="639" y="2337"/>
                      <a:pt x="694" y="2373"/>
                      <a:pt x="767" y="2392"/>
                    </a:cubicBezTo>
                    <a:lnTo>
                      <a:pt x="804" y="2392"/>
                    </a:lnTo>
                    <a:cubicBezTo>
                      <a:pt x="1023" y="2392"/>
                      <a:pt x="1242" y="2045"/>
                      <a:pt x="1461" y="1625"/>
                    </a:cubicBezTo>
                    <a:cubicBezTo>
                      <a:pt x="1607" y="1661"/>
                      <a:pt x="1753" y="1698"/>
                      <a:pt x="1881" y="1734"/>
                    </a:cubicBezTo>
                    <a:cubicBezTo>
                      <a:pt x="1972" y="1771"/>
                      <a:pt x="2081" y="1789"/>
                      <a:pt x="2191" y="1807"/>
                    </a:cubicBezTo>
                    <a:cubicBezTo>
                      <a:pt x="2392" y="1807"/>
                      <a:pt x="2465" y="1716"/>
                      <a:pt x="2501" y="1643"/>
                    </a:cubicBezTo>
                    <a:cubicBezTo>
                      <a:pt x="2538" y="1424"/>
                      <a:pt x="2246" y="1296"/>
                      <a:pt x="1972" y="1168"/>
                    </a:cubicBezTo>
                    <a:lnTo>
                      <a:pt x="1862" y="1132"/>
                    </a:lnTo>
                    <a:cubicBezTo>
                      <a:pt x="1808" y="1095"/>
                      <a:pt x="1753" y="1077"/>
                      <a:pt x="1698" y="1041"/>
                    </a:cubicBezTo>
                    <a:cubicBezTo>
                      <a:pt x="1753" y="895"/>
                      <a:pt x="1808" y="749"/>
                      <a:pt x="1844" y="621"/>
                    </a:cubicBezTo>
                    <a:cubicBezTo>
                      <a:pt x="1899" y="493"/>
                      <a:pt x="2027" y="91"/>
                      <a:pt x="17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33"/>
              <p:cNvSpPr/>
              <p:nvPr/>
            </p:nvSpPr>
            <p:spPr>
              <a:xfrm>
                <a:off x="3698364" y="1017032"/>
                <a:ext cx="429879" cy="256023"/>
              </a:xfrm>
              <a:custGeom>
                <a:avLst/>
                <a:gdLst/>
                <a:ahLst/>
                <a:cxnLst/>
                <a:rect l="l" t="t" r="r" b="b"/>
                <a:pathLst>
                  <a:path w="9841" h="5861" extrusionOk="0">
                    <a:moveTo>
                      <a:pt x="475" y="1"/>
                    </a:moveTo>
                    <a:lnTo>
                      <a:pt x="1" y="986"/>
                    </a:lnTo>
                    <a:cubicBezTo>
                      <a:pt x="201" y="1096"/>
                      <a:pt x="402" y="1187"/>
                      <a:pt x="585" y="1279"/>
                    </a:cubicBezTo>
                    <a:cubicBezTo>
                      <a:pt x="3195" y="2556"/>
                      <a:pt x="5696" y="4017"/>
                      <a:pt x="8215" y="5313"/>
                    </a:cubicBezTo>
                    <a:cubicBezTo>
                      <a:pt x="8544" y="5477"/>
                      <a:pt x="8946" y="5714"/>
                      <a:pt x="9274" y="5861"/>
                    </a:cubicBezTo>
                    <a:cubicBezTo>
                      <a:pt x="9438" y="5550"/>
                      <a:pt x="9621" y="5240"/>
                      <a:pt x="9767" y="4893"/>
                    </a:cubicBezTo>
                    <a:cubicBezTo>
                      <a:pt x="9804" y="4856"/>
                      <a:pt x="9822" y="4802"/>
                      <a:pt x="9840" y="4747"/>
                    </a:cubicBezTo>
                    <a:cubicBezTo>
                      <a:pt x="9493" y="4546"/>
                      <a:pt x="9128" y="4364"/>
                      <a:pt x="8781" y="4199"/>
                    </a:cubicBezTo>
                    <a:cubicBezTo>
                      <a:pt x="7193" y="3341"/>
                      <a:pt x="5787" y="2593"/>
                      <a:pt x="4163" y="1790"/>
                    </a:cubicBezTo>
                    <a:cubicBezTo>
                      <a:pt x="3177" y="1297"/>
                      <a:pt x="2155" y="840"/>
                      <a:pt x="1096" y="311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33"/>
              <p:cNvSpPr/>
              <p:nvPr/>
            </p:nvSpPr>
            <p:spPr>
              <a:xfrm>
                <a:off x="3646513" y="1121519"/>
                <a:ext cx="427477" cy="253621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5806" extrusionOk="0">
                    <a:moveTo>
                      <a:pt x="494" y="0"/>
                    </a:moveTo>
                    <a:lnTo>
                      <a:pt x="1" y="986"/>
                    </a:lnTo>
                    <a:lnTo>
                      <a:pt x="220" y="1095"/>
                    </a:lnTo>
                    <a:cubicBezTo>
                      <a:pt x="2812" y="2373"/>
                      <a:pt x="5313" y="3815"/>
                      <a:pt x="7832" y="5130"/>
                    </a:cubicBezTo>
                    <a:cubicBezTo>
                      <a:pt x="8325" y="5385"/>
                      <a:pt x="8982" y="5787"/>
                      <a:pt x="9293" y="5805"/>
                    </a:cubicBezTo>
                    <a:cubicBezTo>
                      <a:pt x="9457" y="5458"/>
                      <a:pt x="9621" y="5093"/>
                      <a:pt x="9786" y="4728"/>
                    </a:cubicBezTo>
                    <a:cubicBezTo>
                      <a:pt x="9366" y="4454"/>
                      <a:pt x="8873" y="4235"/>
                      <a:pt x="8417" y="3998"/>
                    </a:cubicBezTo>
                    <a:cubicBezTo>
                      <a:pt x="6828" y="3158"/>
                      <a:pt x="5404" y="2410"/>
                      <a:pt x="3780" y="1588"/>
                    </a:cubicBezTo>
                    <a:cubicBezTo>
                      <a:pt x="2794" y="1114"/>
                      <a:pt x="1790" y="639"/>
                      <a:pt x="713" y="110"/>
                    </a:cubicBezTo>
                    <a:lnTo>
                      <a:pt x="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33"/>
              <p:cNvSpPr/>
              <p:nvPr/>
            </p:nvSpPr>
            <p:spPr>
              <a:xfrm>
                <a:off x="3596279" y="1223560"/>
                <a:ext cx="428263" cy="253621"/>
              </a:xfrm>
              <a:custGeom>
                <a:avLst/>
                <a:gdLst/>
                <a:ahLst/>
                <a:cxnLst/>
                <a:rect l="l" t="t" r="r" b="b"/>
                <a:pathLst>
                  <a:path w="9804" h="5806" extrusionOk="0">
                    <a:moveTo>
                      <a:pt x="494" y="1"/>
                    </a:moveTo>
                    <a:lnTo>
                      <a:pt x="1" y="968"/>
                    </a:lnTo>
                    <a:cubicBezTo>
                      <a:pt x="293" y="1114"/>
                      <a:pt x="567" y="1260"/>
                      <a:pt x="822" y="1388"/>
                    </a:cubicBezTo>
                    <a:cubicBezTo>
                      <a:pt x="3415" y="2648"/>
                      <a:pt x="5934" y="4108"/>
                      <a:pt x="8435" y="5404"/>
                    </a:cubicBezTo>
                    <a:cubicBezTo>
                      <a:pt x="8672" y="5532"/>
                      <a:pt x="8909" y="5678"/>
                      <a:pt x="9165" y="5806"/>
                    </a:cubicBezTo>
                    <a:cubicBezTo>
                      <a:pt x="9384" y="5441"/>
                      <a:pt x="9585" y="5057"/>
                      <a:pt x="9804" y="4692"/>
                    </a:cubicBezTo>
                    <a:cubicBezTo>
                      <a:pt x="9530" y="4546"/>
                      <a:pt x="9274" y="4418"/>
                      <a:pt x="9019" y="4291"/>
                    </a:cubicBezTo>
                    <a:cubicBezTo>
                      <a:pt x="7431" y="3451"/>
                      <a:pt x="6007" y="2684"/>
                      <a:pt x="4382" y="1881"/>
                    </a:cubicBezTo>
                    <a:cubicBezTo>
                      <a:pt x="3396" y="1406"/>
                      <a:pt x="2374" y="932"/>
                      <a:pt x="1315" y="402"/>
                    </a:cubicBezTo>
                    <a:cubicBezTo>
                      <a:pt x="1060" y="275"/>
                      <a:pt x="804" y="147"/>
                      <a:pt x="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33"/>
              <p:cNvSpPr/>
              <p:nvPr/>
            </p:nvSpPr>
            <p:spPr>
              <a:xfrm>
                <a:off x="3545259" y="1327217"/>
                <a:ext cx="420269" cy="249645"/>
              </a:xfrm>
              <a:custGeom>
                <a:avLst/>
                <a:gdLst/>
                <a:ahLst/>
                <a:cxnLst/>
                <a:rect l="l" t="t" r="r" b="b"/>
                <a:pathLst>
                  <a:path w="9621" h="5715" extrusionOk="0">
                    <a:moveTo>
                      <a:pt x="493" y="1"/>
                    </a:moveTo>
                    <a:lnTo>
                      <a:pt x="1" y="1005"/>
                    </a:lnTo>
                    <a:lnTo>
                      <a:pt x="420" y="1224"/>
                    </a:lnTo>
                    <a:cubicBezTo>
                      <a:pt x="3031" y="2484"/>
                      <a:pt x="5532" y="3944"/>
                      <a:pt x="8051" y="5240"/>
                    </a:cubicBezTo>
                    <a:cubicBezTo>
                      <a:pt x="8325" y="5386"/>
                      <a:pt x="8653" y="5587"/>
                      <a:pt x="8946" y="5715"/>
                    </a:cubicBezTo>
                    <a:lnTo>
                      <a:pt x="9621" y="4638"/>
                    </a:lnTo>
                    <a:cubicBezTo>
                      <a:pt x="9292" y="4455"/>
                      <a:pt x="8946" y="4291"/>
                      <a:pt x="8617" y="4127"/>
                    </a:cubicBezTo>
                    <a:cubicBezTo>
                      <a:pt x="7047" y="3269"/>
                      <a:pt x="5623" y="2520"/>
                      <a:pt x="3998" y="1717"/>
                    </a:cubicBezTo>
                    <a:cubicBezTo>
                      <a:pt x="3013" y="1224"/>
                      <a:pt x="1990" y="768"/>
                      <a:pt x="932" y="238"/>
                    </a:cubicBezTo>
                    <a:lnTo>
                      <a:pt x="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33"/>
              <p:cNvSpPr/>
              <p:nvPr/>
            </p:nvSpPr>
            <p:spPr>
              <a:xfrm>
                <a:off x="3499830" y="1421308"/>
                <a:ext cx="425031" cy="253664"/>
              </a:xfrm>
              <a:custGeom>
                <a:avLst/>
                <a:gdLst/>
                <a:ahLst/>
                <a:cxnLst/>
                <a:rect l="l" t="t" r="r" b="b"/>
                <a:pathLst>
                  <a:path w="9730" h="5807" extrusionOk="0">
                    <a:moveTo>
                      <a:pt x="475" y="1"/>
                    </a:moveTo>
                    <a:lnTo>
                      <a:pt x="0" y="987"/>
                    </a:lnTo>
                    <a:lnTo>
                      <a:pt x="475" y="1224"/>
                    </a:lnTo>
                    <a:cubicBezTo>
                      <a:pt x="3067" y="2502"/>
                      <a:pt x="5586" y="3944"/>
                      <a:pt x="8087" y="5258"/>
                    </a:cubicBezTo>
                    <a:cubicBezTo>
                      <a:pt x="8434" y="5423"/>
                      <a:pt x="8835" y="5660"/>
                      <a:pt x="9146" y="5806"/>
                    </a:cubicBezTo>
                    <a:cubicBezTo>
                      <a:pt x="9328" y="5477"/>
                      <a:pt x="9511" y="5167"/>
                      <a:pt x="9657" y="4839"/>
                    </a:cubicBezTo>
                    <a:cubicBezTo>
                      <a:pt x="9693" y="4784"/>
                      <a:pt x="9712" y="4729"/>
                      <a:pt x="9730" y="4674"/>
                    </a:cubicBezTo>
                    <a:cubicBezTo>
                      <a:pt x="9383" y="4492"/>
                      <a:pt x="9018" y="4309"/>
                      <a:pt x="8671" y="4127"/>
                    </a:cubicBezTo>
                    <a:cubicBezTo>
                      <a:pt x="7083" y="3287"/>
                      <a:pt x="5659" y="2538"/>
                      <a:pt x="4034" y="1717"/>
                    </a:cubicBezTo>
                    <a:cubicBezTo>
                      <a:pt x="3049" y="1242"/>
                      <a:pt x="2045" y="768"/>
                      <a:pt x="986" y="238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33"/>
              <p:cNvSpPr/>
              <p:nvPr/>
            </p:nvSpPr>
            <p:spPr>
              <a:xfrm>
                <a:off x="3447979" y="1525795"/>
                <a:ext cx="422672" cy="251218"/>
              </a:xfrm>
              <a:custGeom>
                <a:avLst/>
                <a:gdLst/>
                <a:ahLst/>
                <a:cxnLst/>
                <a:rect l="l" t="t" r="r" b="b"/>
                <a:pathLst>
                  <a:path w="9676" h="5751" extrusionOk="0">
                    <a:moveTo>
                      <a:pt x="493" y="0"/>
                    </a:moveTo>
                    <a:lnTo>
                      <a:pt x="0" y="986"/>
                    </a:lnTo>
                    <a:lnTo>
                      <a:pt x="92" y="1041"/>
                    </a:lnTo>
                    <a:cubicBezTo>
                      <a:pt x="2702" y="2301"/>
                      <a:pt x="5221" y="3761"/>
                      <a:pt x="7722" y="5057"/>
                    </a:cubicBezTo>
                    <a:cubicBezTo>
                      <a:pt x="8215" y="5313"/>
                      <a:pt x="8872" y="5714"/>
                      <a:pt x="9183" y="5751"/>
                    </a:cubicBezTo>
                    <a:cubicBezTo>
                      <a:pt x="9347" y="5386"/>
                      <a:pt x="9511" y="5039"/>
                      <a:pt x="9676" y="4674"/>
                    </a:cubicBezTo>
                    <a:cubicBezTo>
                      <a:pt x="9256" y="4400"/>
                      <a:pt x="8763" y="4181"/>
                      <a:pt x="8307" y="3943"/>
                    </a:cubicBezTo>
                    <a:cubicBezTo>
                      <a:pt x="6718" y="3085"/>
                      <a:pt x="5294" y="2337"/>
                      <a:pt x="3670" y="1534"/>
                    </a:cubicBezTo>
                    <a:cubicBezTo>
                      <a:pt x="2684" y="1041"/>
                      <a:pt x="1662" y="585"/>
                      <a:pt x="603" y="55"/>
                    </a:cubicBez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33"/>
              <p:cNvSpPr/>
              <p:nvPr/>
            </p:nvSpPr>
            <p:spPr>
              <a:xfrm>
                <a:off x="3398531" y="1627050"/>
                <a:ext cx="422672" cy="251262"/>
              </a:xfrm>
              <a:custGeom>
                <a:avLst/>
                <a:gdLst/>
                <a:ahLst/>
                <a:cxnLst/>
                <a:rect l="l" t="t" r="r" b="b"/>
                <a:pathLst>
                  <a:path w="9676" h="5752" extrusionOk="0">
                    <a:moveTo>
                      <a:pt x="475" y="1"/>
                    </a:moveTo>
                    <a:lnTo>
                      <a:pt x="1" y="987"/>
                    </a:lnTo>
                    <a:cubicBezTo>
                      <a:pt x="238" y="1114"/>
                      <a:pt x="475" y="1224"/>
                      <a:pt x="694" y="1333"/>
                    </a:cubicBezTo>
                    <a:cubicBezTo>
                      <a:pt x="3287" y="2611"/>
                      <a:pt x="5787" y="4072"/>
                      <a:pt x="8307" y="5368"/>
                    </a:cubicBezTo>
                    <a:cubicBezTo>
                      <a:pt x="8544" y="5477"/>
                      <a:pt x="8800" y="5623"/>
                      <a:pt x="9037" y="5751"/>
                    </a:cubicBezTo>
                    <a:cubicBezTo>
                      <a:pt x="9256" y="5386"/>
                      <a:pt x="9475" y="5021"/>
                      <a:pt x="9676" y="4638"/>
                    </a:cubicBezTo>
                    <a:cubicBezTo>
                      <a:pt x="9420" y="4510"/>
                      <a:pt x="9146" y="4382"/>
                      <a:pt x="8891" y="4254"/>
                    </a:cubicBezTo>
                    <a:cubicBezTo>
                      <a:pt x="7303" y="3396"/>
                      <a:pt x="5879" y="2648"/>
                      <a:pt x="4254" y="1845"/>
                    </a:cubicBezTo>
                    <a:cubicBezTo>
                      <a:pt x="3268" y="1352"/>
                      <a:pt x="2264" y="895"/>
                      <a:pt x="1187" y="366"/>
                    </a:cubicBezTo>
                    <a:cubicBezTo>
                      <a:pt x="968" y="238"/>
                      <a:pt x="731" y="129"/>
                      <a:pt x="4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33"/>
              <p:cNvSpPr/>
              <p:nvPr/>
            </p:nvSpPr>
            <p:spPr>
              <a:xfrm>
                <a:off x="3346725" y="1731537"/>
                <a:ext cx="415464" cy="247243"/>
              </a:xfrm>
              <a:custGeom>
                <a:avLst/>
                <a:gdLst/>
                <a:ahLst/>
                <a:cxnLst/>
                <a:rect l="l" t="t" r="r" b="b"/>
                <a:pathLst>
                  <a:path w="9511" h="5660" extrusionOk="0">
                    <a:moveTo>
                      <a:pt x="493" y="0"/>
                    </a:moveTo>
                    <a:lnTo>
                      <a:pt x="0" y="1004"/>
                    </a:lnTo>
                    <a:lnTo>
                      <a:pt x="310" y="1150"/>
                    </a:lnTo>
                    <a:cubicBezTo>
                      <a:pt x="2921" y="2428"/>
                      <a:pt x="5422" y="3870"/>
                      <a:pt x="7941" y="5185"/>
                    </a:cubicBezTo>
                    <a:cubicBezTo>
                      <a:pt x="8215" y="5331"/>
                      <a:pt x="8543" y="5513"/>
                      <a:pt x="8836" y="5659"/>
                    </a:cubicBezTo>
                    <a:lnTo>
                      <a:pt x="9511" y="4564"/>
                    </a:lnTo>
                    <a:cubicBezTo>
                      <a:pt x="9182" y="4400"/>
                      <a:pt x="8836" y="4235"/>
                      <a:pt x="8507" y="4053"/>
                    </a:cubicBezTo>
                    <a:cubicBezTo>
                      <a:pt x="6919" y="3213"/>
                      <a:pt x="5513" y="2465"/>
                      <a:pt x="3888" y="1661"/>
                    </a:cubicBezTo>
                    <a:cubicBezTo>
                      <a:pt x="2903" y="1169"/>
                      <a:pt x="1880" y="712"/>
                      <a:pt x="822" y="164"/>
                    </a:cubicBez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33"/>
              <p:cNvSpPr/>
              <p:nvPr/>
            </p:nvSpPr>
            <p:spPr>
              <a:xfrm>
                <a:off x="3114643" y="2036917"/>
                <a:ext cx="50279" cy="90161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2064" extrusionOk="0">
                    <a:moveTo>
                      <a:pt x="1" y="1"/>
                    </a:moveTo>
                    <a:lnTo>
                      <a:pt x="256" y="1005"/>
                    </a:lnTo>
                    <a:cubicBezTo>
                      <a:pt x="329" y="1297"/>
                      <a:pt x="402" y="1589"/>
                      <a:pt x="457" y="1826"/>
                    </a:cubicBezTo>
                    <a:cubicBezTo>
                      <a:pt x="494" y="1899"/>
                      <a:pt x="512" y="2027"/>
                      <a:pt x="603" y="2064"/>
                    </a:cubicBezTo>
                    <a:lnTo>
                      <a:pt x="622" y="2064"/>
                    </a:lnTo>
                    <a:cubicBezTo>
                      <a:pt x="822" y="1461"/>
                      <a:pt x="950" y="804"/>
                      <a:pt x="1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33"/>
              <p:cNvSpPr/>
              <p:nvPr/>
            </p:nvSpPr>
            <p:spPr>
              <a:xfrm>
                <a:off x="3089919" y="1912554"/>
                <a:ext cx="98155" cy="125238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2867" extrusionOk="0">
                    <a:moveTo>
                      <a:pt x="1114" y="0"/>
                    </a:moveTo>
                    <a:cubicBezTo>
                      <a:pt x="968" y="0"/>
                      <a:pt x="804" y="0"/>
                      <a:pt x="658" y="18"/>
                    </a:cubicBezTo>
                    <a:cubicBezTo>
                      <a:pt x="494" y="18"/>
                      <a:pt x="330" y="55"/>
                      <a:pt x="183" y="110"/>
                    </a:cubicBezTo>
                    <a:cubicBezTo>
                      <a:pt x="74" y="256"/>
                      <a:pt x="1" y="438"/>
                      <a:pt x="1" y="639"/>
                    </a:cubicBezTo>
                    <a:cubicBezTo>
                      <a:pt x="37" y="822"/>
                      <a:pt x="92" y="1004"/>
                      <a:pt x="147" y="1168"/>
                    </a:cubicBezTo>
                    <a:cubicBezTo>
                      <a:pt x="293" y="1734"/>
                      <a:pt x="439" y="2300"/>
                      <a:pt x="585" y="2866"/>
                    </a:cubicBezTo>
                    <a:lnTo>
                      <a:pt x="1717" y="2848"/>
                    </a:lnTo>
                    <a:cubicBezTo>
                      <a:pt x="1717" y="2830"/>
                      <a:pt x="1735" y="2793"/>
                      <a:pt x="1735" y="2757"/>
                    </a:cubicBezTo>
                    <a:cubicBezTo>
                      <a:pt x="1863" y="2264"/>
                      <a:pt x="2009" y="1753"/>
                      <a:pt x="2137" y="1241"/>
                    </a:cubicBezTo>
                    <a:cubicBezTo>
                      <a:pt x="2192" y="1059"/>
                      <a:pt x="2228" y="895"/>
                      <a:pt x="2246" y="712"/>
                    </a:cubicBezTo>
                    <a:cubicBezTo>
                      <a:pt x="2173" y="511"/>
                      <a:pt x="2045" y="310"/>
                      <a:pt x="1918" y="146"/>
                    </a:cubicBezTo>
                    <a:cubicBezTo>
                      <a:pt x="1772" y="18"/>
                      <a:pt x="1352" y="0"/>
                      <a:pt x="1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33"/>
              <p:cNvSpPr/>
              <p:nvPr/>
            </p:nvSpPr>
            <p:spPr>
              <a:xfrm>
                <a:off x="3089133" y="1313676"/>
                <a:ext cx="113269" cy="630819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4441" extrusionOk="0">
                    <a:moveTo>
                      <a:pt x="1863" y="14002"/>
                    </a:moveTo>
                    <a:cubicBezTo>
                      <a:pt x="1735" y="14130"/>
                      <a:pt x="1607" y="14239"/>
                      <a:pt x="1461" y="14331"/>
                    </a:cubicBezTo>
                    <a:cubicBezTo>
                      <a:pt x="1352" y="14203"/>
                      <a:pt x="1242" y="14057"/>
                      <a:pt x="1151" y="13911"/>
                    </a:cubicBezTo>
                    <a:cubicBezTo>
                      <a:pt x="1023" y="13966"/>
                      <a:pt x="950" y="14203"/>
                      <a:pt x="767" y="14294"/>
                    </a:cubicBezTo>
                    <a:cubicBezTo>
                      <a:pt x="658" y="14166"/>
                      <a:pt x="548" y="14057"/>
                      <a:pt x="439" y="13929"/>
                    </a:cubicBezTo>
                    <a:cubicBezTo>
                      <a:pt x="274" y="14039"/>
                      <a:pt x="238" y="14294"/>
                      <a:pt x="55" y="14349"/>
                    </a:cubicBezTo>
                    <a:cubicBezTo>
                      <a:pt x="1" y="14057"/>
                      <a:pt x="1" y="13747"/>
                      <a:pt x="37" y="13455"/>
                    </a:cubicBezTo>
                    <a:cubicBezTo>
                      <a:pt x="165" y="9000"/>
                      <a:pt x="238" y="4473"/>
                      <a:pt x="384" y="1"/>
                    </a:cubicBezTo>
                    <a:cubicBezTo>
                      <a:pt x="1132" y="1"/>
                      <a:pt x="1844" y="19"/>
                      <a:pt x="2556" y="55"/>
                    </a:cubicBezTo>
                    <a:cubicBezTo>
                      <a:pt x="2593" y="183"/>
                      <a:pt x="2593" y="329"/>
                      <a:pt x="2575" y="475"/>
                    </a:cubicBezTo>
                    <a:cubicBezTo>
                      <a:pt x="2465" y="4747"/>
                      <a:pt x="2392" y="9146"/>
                      <a:pt x="2283" y="13455"/>
                    </a:cubicBezTo>
                    <a:cubicBezTo>
                      <a:pt x="2283" y="13783"/>
                      <a:pt x="2283" y="14112"/>
                      <a:pt x="2246" y="14422"/>
                    </a:cubicBezTo>
                    <a:cubicBezTo>
                      <a:pt x="2082" y="14440"/>
                      <a:pt x="1990" y="14130"/>
                      <a:pt x="1863" y="1400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33"/>
              <p:cNvSpPr/>
              <p:nvPr/>
            </p:nvSpPr>
            <p:spPr>
              <a:xfrm>
                <a:off x="3106693" y="1247498"/>
                <a:ext cx="98111" cy="75789"/>
              </a:xfrm>
              <a:custGeom>
                <a:avLst/>
                <a:gdLst/>
                <a:ahLst/>
                <a:cxnLst/>
                <a:rect l="l" t="t" r="r" b="b"/>
                <a:pathLst>
                  <a:path w="2246" h="1735" extrusionOk="0">
                    <a:moveTo>
                      <a:pt x="2173" y="1607"/>
                    </a:moveTo>
                    <a:cubicBezTo>
                      <a:pt x="1369" y="1735"/>
                      <a:pt x="730" y="1570"/>
                      <a:pt x="19" y="1534"/>
                    </a:cubicBezTo>
                    <a:cubicBezTo>
                      <a:pt x="0" y="1096"/>
                      <a:pt x="219" y="694"/>
                      <a:pt x="584" y="457"/>
                    </a:cubicBezTo>
                    <a:cubicBezTo>
                      <a:pt x="1388" y="0"/>
                      <a:pt x="2246" y="658"/>
                      <a:pt x="2173" y="160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33"/>
              <p:cNvSpPr/>
              <p:nvPr/>
            </p:nvSpPr>
            <p:spPr>
              <a:xfrm>
                <a:off x="3094724" y="1312890"/>
                <a:ext cx="115671" cy="97325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2228" extrusionOk="0">
                    <a:moveTo>
                      <a:pt x="183" y="2191"/>
                    </a:moveTo>
                    <a:cubicBezTo>
                      <a:pt x="201" y="1990"/>
                      <a:pt x="165" y="1808"/>
                      <a:pt x="73" y="1643"/>
                    </a:cubicBezTo>
                    <a:cubicBezTo>
                      <a:pt x="73" y="1552"/>
                      <a:pt x="146" y="1479"/>
                      <a:pt x="183" y="1388"/>
                    </a:cubicBezTo>
                    <a:cubicBezTo>
                      <a:pt x="0" y="1169"/>
                      <a:pt x="201" y="1004"/>
                      <a:pt x="201" y="840"/>
                    </a:cubicBezTo>
                    <a:cubicBezTo>
                      <a:pt x="201" y="767"/>
                      <a:pt x="146" y="694"/>
                      <a:pt x="146" y="639"/>
                    </a:cubicBezTo>
                    <a:cubicBezTo>
                      <a:pt x="146" y="511"/>
                      <a:pt x="220" y="457"/>
                      <a:pt x="238" y="329"/>
                    </a:cubicBezTo>
                    <a:cubicBezTo>
                      <a:pt x="256" y="219"/>
                      <a:pt x="183" y="146"/>
                      <a:pt x="238" y="55"/>
                    </a:cubicBezTo>
                    <a:cubicBezTo>
                      <a:pt x="603" y="0"/>
                      <a:pt x="986" y="0"/>
                      <a:pt x="1370" y="55"/>
                    </a:cubicBezTo>
                    <a:cubicBezTo>
                      <a:pt x="1735" y="55"/>
                      <a:pt x="2100" y="73"/>
                      <a:pt x="2483" y="110"/>
                    </a:cubicBezTo>
                    <a:cubicBezTo>
                      <a:pt x="2647" y="329"/>
                      <a:pt x="2501" y="566"/>
                      <a:pt x="2501" y="767"/>
                    </a:cubicBezTo>
                    <a:cubicBezTo>
                      <a:pt x="2501" y="895"/>
                      <a:pt x="2556" y="1004"/>
                      <a:pt x="2556" y="1132"/>
                    </a:cubicBezTo>
                    <a:cubicBezTo>
                      <a:pt x="2556" y="1315"/>
                      <a:pt x="2392" y="1479"/>
                      <a:pt x="2556" y="1771"/>
                    </a:cubicBezTo>
                    <a:cubicBezTo>
                      <a:pt x="2520" y="1917"/>
                      <a:pt x="2374" y="2008"/>
                      <a:pt x="2410" y="2191"/>
                    </a:cubicBezTo>
                    <a:cubicBezTo>
                      <a:pt x="2392" y="2209"/>
                      <a:pt x="2374" y="2227"/>
                      <a:pt x="2374" y="2209"/>
                    </a:cubicBezTo>
                    <a:cubicBezTo>
                      <a:pt x="1643" y="2209"/>
                      <a:pt x="895" y="2227"/>
                      <a:pt x="183" y="219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33"/>
              <p:cNvSpPr/>
              <p:nvPr/>
            </p:nvSpPr>
            <p:spPr>
              <a:xfrm>
                <a:off x="3700155" y="2273410"/>
                <a:ext cx="190456" cy="202818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4643" extrusionOk="0">
                    <a:moveTo>
                      <a:pt x="3275" y="0"/>
                    </a:moveTo>
                    <a:cubicBezTo>
                      <a:pt x="3119" y="0"/>
                      <a:pt x="2971" y="73"/>
                      <a:pt x="2880" y="209"/>
                    </a:cubicBezTo>
                    <a:lnTo>
                      <a:pt x="1146" y="2765"/>
                    </a:lnTo>
                    <a:cubicBezTo>
                      <a:pt x="1128" y="2802"/>
                      <a:pt x="1110" y="2820"/>
                      <a:pt x="1091" y="2856"/>
                    </a:cubicBezTo>
                    <a:lnTo>
                      <a:pt x="562" y="2510"/>
                    </a:lnTo>
                    <a:cubicBezTo>
                      <a:pt x="506" y="2464"/>
                      <a:pt x="448" y="2445"/>
                      <a:pt x="394" y="2445"/>
                    </a:cubicBezTo>
                    <a:cubicBezTo>
                      <a:pt x="167" y="2445"/>
                      <a:pt x="1" y="2786"/>
                      <a:pt x="252" y="2948"/>
                    </a:cubicBezTo>
                    <a:lnTo>
                      <a:pt x="252" y="2929"/>
                    </a:lnTo>
                    <a:lnTo>
                      <a:pt x="2680" y="4591"/>
                    </a:lnTo>
                    <a:cubicBezTo>
                      <a:pt x="2732" y="4627"/>
                      <a:pt x="2785" y="4642"/>
                      <a:pt x="2835" y="4642"/>
                    </a:cubicBezTo>
                    <a:cubicBezTo>
                      <a:pt x="3063" y="4642"/>
                      <a:pt x="3230" y="4317"/>
                      <a:pt x="2990" y="4153"/>
                    </a:cubicBezTo>
                    <a:lnTo>
                      <a:pt x="2406" y="3751"/>
                    </a:lnTo>
                    <a:cubicBezTo>
                      <a:pt x="2442" y="3714"/>
                      <a:pt x="2460" y="3696"/>
                      <a:pt x="2479" y="3660"/>
                    </a:cubicBezTo>
                    <a:lnTo>
                      <a:pt x="4213" y="1122"/>
                    </a:lnTo>
                    <a:cubicBezTo>
                      <a:pt x="4359" y="903"/>
                      <a:pt x="4304" y="593"/>
                      <a:pt x="4085" y="429"/>
                    </a:cubicBezTo>
                    <a:lnTo>
                      <a:pt x="3556" y="82"/>
                    </a:lnTo>
                    <a:cubicBezTo>
                      <a:pt x="3466" y="27"/>
                      <a:pt x="3369" y="0"/>
                      <a:pt x="3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33"/>
              <p:cNvSpPr/>
              <p:nvPr/>
            </p:nvSpPr>
            <p:spPr>
              <a:xfrm>
                <a:off x="3749908" y="2207494"/>
                <a:ext cx="231211" cy="160140"/>
              </a:xfrm>
              <a:custGeom>
                <a:avLst/>
                <a:gdLst/>
                <a:ahLst/>
                <a:cxnLst/>
                <a:rect l="l" t="t" r="r" b="b"/>
                <a:pathLst>
                  <a:path w="5293" h="3666" extrusionOk="0">
                    <a:moveTo>
                      <a:pt x="571" y="1"/>
                    </a:moveTo>
                    <a:cubicBezTo>
                      <a:pt x="161" y="1"/>
                      <a:pt x="1" y="556"/>
                      <a:pt x="390" y="751"/>
                    </a:cubicBezTo>
                    <a:lnTo>
                      <a:pt x="2453" y="2157"/>
                    </a:lnTo>
                    <a:lnTo>
                      <a:pt x="4534" y="3562"/>
                    </a:lnTo>
                    <a:cubicBezTo>
                      <a:pt x="4615" y="3634"/>
                      <a:pt x="4705" y="3665"/>
                      <a:pt x="4792" y="3665"/>
                    </a:cubicBezTo>
                    <a:cubicBezTo>
                      <a:pt x="5057" y="3665"/>
                      <a:pt x="5293" y="3376"/>
                      <a:pt x="5155" y="3088"/>
                    </a:cubicBezTo>
                    <a:cubicBezTo>
                      <a:pt x="4443" y="1390"/>
                      <a:pt x="4133" y="897"/>
                      <a:pt x="3585" y="514"/>
                    </a:cubicBezTo>
                    <a:cubicBezTo>
                      <a:pt x="3019" y="130"/>
                      <a:pt x="2453" y="21"/>
                      <a:pt x="610" y="2"/>
                    </a:cubicBezTo>
                    <a:cubicBezTo>
                      <a:pt x="596" y="1"/>
                      <a:pt x="58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33"/>
              <p:cNvSpPr/>
              <p:nvPr/>
            </p:nvSpPr>
            <p:spPr>
              <a:xfrm>
                <a:off x="4239800" y="1559692"/>
                <a:ext cx="142798" cy="144676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3312" extrusionOk="0">
                    <a:moveTo>
                      <a:pt x="1651" y="1"/>
                    </a:moveTo>
                    <a:cubicBezTo>
                      <a:pt x="1499" y="1"/>
                      <a:pt x="1351" y="74"/>
                      <a:pt x="1260" y="210"/>
                    </a:cubicBezTo>
                    <a:lnTo>
                      <a:pt x="165" y="1835"/>
                    </a:lnTo>
                    <a:cubicBezTo>
                      <a:pt x="1" y="2054"/>
                      <a:pt x="56" y="2346"/>
                      <a:pt x="293" y="2492"/>
                    </a:cubicBezTo>
                    <a:lnTo>
                      <a:pt x="1352" y="3222"/>
                    </a:lnTo>
                    <a:cubicBezTo>
                      <a:pt x="1433" y="3284"/>
                      <a:pt x="1525" y="3312"/>
                      <a:pt x="1617" y="3312"/>
                    </a:cubicBezTo>
                    <a:cubicBezTo>
                      <a:pt x="1771" y="3312"/>
                      <a:pt x="1924" y="3232"/>
                      <a:pt x="2027" y="3094"/>
                    </a:cubicBezTo>
                    <a:lnTo>
                      <a:pt x="3122" y="1488"/>
                    </a:lnTo>
                    <a:cubicBezTo>
                      <a:pt x="3268" y="1269"/>
                      <a:pt x="3214" y="959"/>
                      <a:pt x="2995" y="813"/>
                    </a:cubicBezTo>
                    <a:lnTo>
                      <a:pt x="1918" y="82"/>
                    </a:lnTo>
                    <a:cubicBezTo>
                      <a:pt x="1835" y="27"/>
                      <a:pt x="1742" y="1"/>
                      <a:pt x="16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33"/>
              <p:cNvSpPr/>
              <p:nvPr/>
            </p:nvSpPr>
            <p:spPr>
              <a:xfrm>
                <a:off x="4317947" y="1518981"/>
                <a:ext cx="79808" cy="8483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942" extrusionOk="0">
                    <a:moveTo>
                      <a:pt x="1247" y="0"/>
                    </a:moveTo>
                    <a:cubicBezTo>
                      <a:pt x="1176" y="0"/>
                      <a:pt x="1103" y="24"/>
                      <a:pt x="1041" y="65"/>
                    </a:cubicBezTo>
                    <a:lnTo>
                      <a:pt x="1041" y="83"/>
                    </a:lnTo>
                    <a:lnTo>
                      <a:pt x="92" y="1014"/>
                    </a:lnTo>
                    <a:cubicBezTo>
                      <a:pt x="1" y="1160"/>
                      <a:pt x="37" y="1343"/>
                      <a:pt x="183" y="1434"/>
                    </a:cubicBezTo>
                    <a:lnTo>
                      <a:pt x="840" y="1891"/>
                    </a:lnTo>
                    <a:cubicBezTo>
                      <a:pt x="896" y="1925"/>
                      <a:pt x="956" y="1941"/>
                      <a:pt x="1015" y="1941"/>
                    </a:cubicBezTo>
                    <a:cubicBezTo>
                      <a:pt x="1111" y="1941"/>
                      <a:pt x="1204" y="1897"/>
                      <a:pt x="1260" y="1818"/>
                    </a:cubicBezTo>
                    <a:cubicBezTo>
                      <a:pt x="1260" y="1818"/>
                      <a:pt x="1790" y="613"/>
                      <a:pt x="1790" y="595"/>
                    </a:cubicBezTo>
                    <a:cubicBezTo>
                      <a:pt x="1826" y="467"/>
                      <a:pt x="1790" y="321"/>
                      <a:pt x="1680" y="248"/>
                    </a:cubicBezTo>
                    <a:lnTo>
                      <a:pt x="1406" y="47"/>
                    </a:lnTo>
                    <a:cubicBezTo>
                      <a:pt x="1358" y="15"/>
                      <a:pt x="1303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33"/>
              <p:cNvSpPr/>
              <p:nvPr/>
            </p:nvSpPr>
            <p:spPr>
              <a:xfrm>
                <a:off x="4378577" y="1317433"/>
                <a:ext cx="149787" cy="214787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4917" extrusionOk="0">
                    <a:moveTo>
                      <a:pt x="3355" y="1"/>
                    </a:moveTo>
                    <a:cubicBezTo>
                      <a:pt x="3349" y="1"/>
                      <a:pt x="3344" y="2"/>
                      <a:pt x="3341" y="6"/>
                    </a:cubicBezTo>
                    <a:lnTo>
                      <a:pt x="0" y="4770"/>
                    </a:lnTo>
                    <a:lnTo>
                      <a:pt x="219" y="4916"/>
                    </a:lnTo>
                    <a:lnTo>
                      <a:pt x="3414" y="61"/>
                    </a:lnTo>
                    <a:cubicBezTo>
                      <a:pt x="3429" y="31"/>
                      <a:pt x="3383" y="1"/>
                      <a:pt x="3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33"/>
              <p:cNvSpPr/>
              <p:nvPr/>
            </p:nvSpPr>
            <p:spPr>
              <a:xfrm>
                <a:off x="4374559" y="1516971"/>
                <a:ext cx="23152" cy="1681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385" extrusionOk="0">
                    <a:moveTo>
                      <a:pt x="122" y="1"/>
                    </a:moveTo>
                    <a:cubicBezTo>
                      <a:pt x="84" y="1"/>
                      <a:pt x="49" y="21"/>
                      <a:pt x="37" y="56"/>
                    </a:cubicBezTo>
                    <a:cubicBezTo>
                      <a:pt x="1" y="93"/>
                      <a:pt x="1" y="166"/>
                      <a:pt x="56" y="202"/>
                    </a:cubicBezTo>
                    <a:lnTo>
                      <a:pt x="311" y="367"/>
                    </a:lnTo>
                    <a:cubicBezTo>
                      <a:pt x="334" y="379"/>
                      <a:pt x="355" y="385"/>
                      <a:pt x="376" y="385"/>
                    </a:cubicBezTo>
                    <a:cubicBezTo>
                      <a:pt x="471" y="385"/>
                      <a:pt x="529" y="263"/>
                      <a:pt x="439" y="202"/>
                    </a:cubicBezTo>
                    <a:lnTo>
                      <a:pt x="183" y="20"/>
                    </a:lnTo>
                    <a:cubicBezTo>
                      <a:pt x="164" y="7"/>
                      <a:pt x="142" y="1"/>
                      <a:pt x="122" y="1"/>
                    </a:cubicBezTo>
                    <a:close/>
                  </a:path>
                </a:pathLst>
              </a:custGeom>
              <a:solidFill>
                <a:srgbClr val="334F7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33"/>
              <p:cNvSpPr/>
              <p:nvPr/>
            </p:nvSpPr>
            <p:spPr>
              <a:xfrm>
                <a:off x="4221454" y="1665359"/>
                <a:ext cx="86972" cy="74173"/>
              </a:xfrm>
              <a:custGeom>
                <a:avLst/>
                <a:gdLst/>
                <a:ahLst/>
                <a:cxnLst/>
                <a:rect l="l" t="t" r="r" b="b"/>
                <a:pathLst>
                  <a:path w="1991" h="1698" extrusionOk="0">
                    <a:moveTo>
                      <a:pt x="457" y="0"/>
                    </a:moveTo>
                    <a:lnTo>
                      <a:pt x="1" y="657"/>
                    </a:lnTo>
                    <a:lnTo>
                      <a:pt x="1534" y="1698"/>
                    </a:lnTo>
                    <a:lnTo>
                      <a:pt x="1991" y="1041"/>
                    </a:lnTo>
                    <a:lnTo>
                      <a:pt x="4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33"/>
              <p:cNvSpPr/>
              <p:nvPr/>
            </p:nvSpPr>
            <p:spPr>
              <a:xfrm>
                <a:off x="4211101" y="1635218"/>
                <a:ext cx="136508" cy="95403"/>
              </a:xfrm>
              <a:custGeom>
                <a:avLst/>
                <a:gdLst/>
                <a:ahLst/>
                <a:cxnLst/>
                <a:rect l="l" t="t" r="r" b="b"/>
                <a:pathLst>
                  <a:path w="3125" h="2184" extrusionOk="0">
                    <a:moveTo>
                      <a:pt x="311" y="0"/>
                    </a:moveTo>
                    <a:cubicBezTo>
                      <a:pt x="225" y="0"/>
                      <a:pt x="137" y="45"/>
                      <a:pt x="92" y="124"/>
                    </a:cubicBezTo>
                    <a:cubicBezTo>
                      <a:pt x="1" y="234"/>
                      <a:pt x="37" y="398"/>
                      <a:pt x="165" y="489"/>
                    </a:cubicBezTo>
                    <a:lnTo>
                      <a:pt x="2593" y="2132"/>
                    </a:lnTo>
                    <a:cubicBezTo>
                      <a:pt x="2645" y="2168"/>
                      <a:pt x="2697" y="2184"/>
                      <a:pt x="2746" y="2184"/>
                    </a:cubicBezTo>
                    <a:cubicBezTo>
                      <a:pt x="2971" y="2184"/>
                      <a:pt x="3125" y="1859"/>
                      <a:pt x="2885" y="1694"/>
                    </a:cubicBezTo>
                    <a:lnTo>
                      <a:pt x="457" y="51"/>
                    </a:lnTo>
                    <a:cubicBezTo>
                      <a:pt x="416" y="17"/>
                      <a:pt x="364" y="0"/>
                      <a:pt x="3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33"/>
              <p:cNvSpPr/>
              <p:nvPr/>
            </p:nvSpPr>
            <p:spPr>
              <a:xfrm>
                <a:off x="3833908" y="1676847"/>
                <a:ext cx="481687" cy="617714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14141" extrusionOk="0">
                    <a:moveTo>
                      <a:pt x="8540" y="1"/>
                    </a:moveTo>
                    <a:cubicBezTo>
                      <a:pt x="8361" y="1"/>
                      <a:pt x="8183" y="89"/>
                      <a:pt x="8070" y="248"/>
                    </a:cubicBezTo>
                    <a:lnTo>
                      <a:pt x="1" y="12205"/>
                    </a:lnTo>
                    <a:lnTo>
                      <a:pt x="2776" y="14140"/>
                    </a:lnTo>
                    <a:lnTo>
                      <a:pt x="10863" y="2147"/>
                    </a:lnTo>
                    <a:cubicBezTo>
                      <a:pt x="11027" y="1873"/>
                      <a:pt x="10972" y="1526"/>
                      <a:pt x="10717" y="1362"/>
                    </a:cubicBezTo>
                    <a:lnTo>
                      <a:pt x="8855" y="102"/>
                    </a:lnTo>
                    <a:cubicBezTo>
                      <a:pt x="8758" y="33"/>
                      <a:pt x="8649" y="1"/>
                      <a:pt x="85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33"/>
              <p:cNvSpPr/>
              <p:nvPr/>
            </p:nvSpPr>
            <p:spPr>
              <a:xfrm>
                <a:off x="4091500" y="1676847"/>
                <a:ext cx="224091" cy="233352"/>
              </a:xfrm>
              <a:custGeom>
                <a:avLst/>
                <a:gdLst/>
                <a:ahLst/>
                <a:cxnLst/>
                <a:rect l="l" t="t" r="r" b="b"/>
                <a:pathLst>
                  <a:path w="5130" h="5342" extrusionOk="0">
                    <a:moveTo>
                      <a:pt x="2638" y="1"/>
                    </a:moveTo>
                    <a:cubicBezTo>
                      <a:pt x="2455" y="1"/>
                      <a:pt x="2275" y="89"/>
                      <a:pt x="2173" y="248"/>
                    </a:cubicBezTo>
                    <a:lnTo>
                      <a:pt x="0" y="3461"/>
                    </a:lnTo>
                    <a:lnTo>
                      <a:pt x="2812" y="5341"/>
                    </a:lnTo>
                    <a:lnTo>
                      <a:pt x="4966" y="2147"/>
                    </a:lnTo>
                    <a:cubicBezTo>
                      <a:pt x="5130" y="1891"/>
                      <a:pt x="5057" y="1544"/>
                      <a:pt x="4801" y="1362"/>
                    </a:cubicBezTo>
                    <a:lnTo>
                      <a:pt x="2958" y="102"/>
                    </a:lnTo>
                    <a:cubicBezTo>
                      <a:pt x="2861" y="33"/>
                      <a:pt x="2749" y="1"/>
                      <a:pt x="26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33"/>
              <p:cNvSpPr/>
              <p:nvPr/>
            </p:nvSpPr>
            <p:spPr>
              <a:xfrm>
                <a:off x="4235039" y="1772335"/>
                <a:ext cx="52681" cy="40581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929" extrusionOk="0">
                    <a:moveTo>
                      <a:pt x="171" y="1"/>
                    </a:moveTo>
                    <a:cubicBezTo>
                      <a:pt x="122" y="1"/>
                      <a:pt x="76" y="20"/>
                      <a:pt x="55" y="52"/>
                    </a:cubicBezTo>
                    <a:cubicBezTo>
                      <a:pt x="0" y="125"/>
                      <a:pt x="18" y="235"/>
                      <a:pt x="91" y="289"/>
                    </a:cubicBezTo>
                    <a:lnTo>
                      <a:pt x="1022" y="928"/>
                    </a:lnTo>
                    <a:lnTo>
                      <a:pt x="1205" y="673"/>
                    </a:lnTo>
                    <a:lnTo>
                      <a:pt x="274" y="34"/>
                    </a:lnTo>
                    <a:cubicBezTo>
                      <a:pt x="243" y="11"/>
                      <a:pt x="206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33"/>
              <p:cNvSpPr/>
              <p:nvPr/>
            </p:nvSpPr>
            <p:spPr>
              <a:xfrm>
                <a:off x="4193541" y="1833010"/>
                <a:ext cx="52681" cy="4049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927" extrusionOk="0">
                    <a:moveTo>
                      <a:pt x="178" y="0"/>
                    </a:moveTo>
                    <a:cubicBezTo>
                      <a:pt x="127" y="0"/>
                      <a:pt x="78" y="24"/>
                      <a:pt x="56" y="69"/>
                    </a:cubicBezTo>
                    <a:cubicBezTo>
                      <a:pt x="1" y="142"/>
                      <a:pt x="19" y="233"/>
                      <a:pt x="92" y="288"/>
                    </a:cubicBezTo>
                    <a:lnTo>
                      <a:pt x="1041" y="927"/>
                    </a:lnTo>
                    <a:lnTo>
                      <a:pt x="1206" y="671"/>
                    </a:lnTo>
                    <a:lnTo>
                      <a:pt x="275" y="32"/>
                    </a:lnTo>
                    <a:cubicBezTo>
                      <a:pt x="246" y="10"/>
                      <a:pt x="211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33"/>
              <p:cNvSpPr/>
              <p:nvPr/>
            </p:nvSpPr>
            <p:spPr>
              <a:xfrm>
                <a:off x="4152087" y="1892854"/>
                <a:ext cx="52681" cy="41236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944" extrusionOk="0">
                    <a:moveTo>
                      <a:pt x="183" y="0"/>
                    </a:moveTo>
                    <a:cubicBezTo>
                      <a:pt x="130" y="0"/>
                      <a:pt x="78" y="29"/>
                      <a:pt x="55" y="86"/>
                    </a:cubicBezTo>
                    <a:cubicBezTo>
                      <a:pt x="1" y="159"/>
                      <a:pt x="19" y="250"/>
                      <a:pt x="92" y="305"/>
                    </a:cubicBezTo>
                    <a:lnTo>
                      <a:pt x="1041" y="944"/>
                    </a:lnTo>
                    <a:lnTo>
                      <a:pt x="1206" y="688"/>
                    </a:lnTo>
                    <a:lnTo>
                      <a:pt x="275" y="31"/>
                    </a:lnTo>
                    <a:cubicBezTo>
                      <a:pt x="247" y="11"/>
                      <a:pt x="215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33"/>
              <p:cNvSpPr/>
              <p:nvPr/>
            </p:nvSpPr>
            <p:spPr>
              <a:xfrm>
                <a:off x="4110633" y="1954227"/>
                <a:ext cx="53467" cy="4128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945" extrusionOk="0">
                    <a:moveTo>
                      <a:pt x="183" y="0"/>
                    </a:moveTo>
                    <a:cubicBezTo>
                      <a:pt x="135" y="0"/>
                      <a:pt x="88" y="24"/>
                      <a:pt x="55" y="68"/>
                    </a:cubicBezTo>
                    <a:cubicBezTo>
                      <a:pt x="0" y="141"/>
                      <a:pt x="19" y="251"/>
                      <a:pt x="92" y="287"/>
                    </a:cubicBezTo>
                    <a:lnTo>
                      <a:pt x="1059" y="945"/>
                    </a:lnTo>
                    <a:lnTo>
                      <a:pt x="1224" y="689"/>
                    </a:lnTo>
                    <a:lnTo>
                      <a:pt x="274" y="32"/>
                    </a:lnTo>
                    <a:cubicBezTo>
                      <a:pt x="245" y="10"/>
                      <a:pt x="214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4069179" y="2015556"/>
                <a:ext cx="54254" cy="41367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947" extrusionOk="0">
                    <a:moveTo>
                      <a:pt x="177" y="0"/>
                    </a:moveTo>
                    <a:cubicBezTo>
                      <a:pt x="131" y="0"/>
                      <a:pt x="87" y="20"/>
                      <a:pt x="55" y="52"/>
                    </a:cubicBezTo>
                    <a:cubicBezTo>
                      <a:pt x="0" y="125"/>
                      <a:pt x="18" y="234"/>
                      <a:pt x="110" y="289"/>
                    </a:cubicBezTo>
                    <a:lnTo>
                      <a:pt x="1059" y="946"/>
                    </a:lnTo>
                    <a:lnTo>
                      <a:pt x="1241" y="672"/>
                    </a:lnTo>
                    <a:lnTo>
                      <a:pt x="274" y="34"/>
                    </a:lnTo>
                    <a:cubicBezTo>
                      <a:pt x="243" y="11"/>
                      <a:pt x="210" y="0"/>
                      <a:pt x="1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4027681" y="2076143"/>
                <a:ext cx="54297" cy="41367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947" extrusionOk="0">
                    <a:moveTo>
                      <a:pt x="185" y="1"/>
                    </a:moveTo>
                    <a:cubicBezTo>
                      <a:pt x="138" y="1"/>
                      <a:pt x="87" y="20"/>
                      <a:pt x="56" y="52"/>
                    </a:cubicBezTo>
                    <a:cubicBezTo>
                      <a:pt x="1" y="125"/>
                      <a:pt x="19" y="235"/>
                      <a:pt x="110" y="289"/>
                    </a:cubicBezTo>
                    <a:lnTo>
                      <a:pt x="1060" y="947"/>
                    </a:lnTo>
                    <a:lnTo>
                      <a:pt x="1242" y="691"/>
                    </a:lnTo>
                    <a:lnTo>
                      <a:pt x="275" y="34"/>
                    </a:lnTo>
                    <a:cubicBezTo>
                      <a:pt x="252" y="11"/>
                      <a:pt x="219" y="1"/>
                      <a:pt x="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3987013" y="2136817"/>
                <a:ext cx="53467" cy="41324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946" extrusionOk="0">
                    <a:moveTo>
                      <a:pt x="174" y="0"/>
                    </a:moveTo>
                    <a:cubicBezTo>
                      <a:pt x="127" y="0"/>
                      <a:pt x="78" y="25"/>
                      <a:pt x="56" y="69"/>
                    </a:cubicBezTo>
                    <a:cubicBezTo>
                      <a:pt x="1" y="142"/>
                      <a:pt x="19" y="233"/>
                      <a:pt x="92" y="288"/>
                    </a:cubicBezTo>
                    <a:lnTo>
                      <a:pt x="1060" y="945"/>
                    </a:lnTo>
                    <a:lnTo>
                      <a:pt x="1224" y="689"/>
                    </a:lnTo>
                    <a:lnTo>
                      <a:pt x="256" y="32"/>
                    </a:lnTo>
                    <a:cubicBezTo>
                      <a:pt x="235" y="11"/>
                      <a:pt x="205" y="0"/>
                      <a:pt x="1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2357113" y="709250"/>
                <a:ext cx="328580" cy="720106"/>
              </a:xfrm>
              <a:custGeom>
                <a:avLst/>
                <a:gdLst/>
                <a:ahLst/>
                <a:cxnLst/>
                <a:rect l="l" t="t" r="r" b="b"/>
                <a:pathLst>
                  <a:path w="7522" h="16485" extrusionOk="0">
                    <a:moveTo>
                      <a:pt x="6645" y="2081"/>
                    </a:moveTo>
                    <a:cubicBezTo>
                      <a:pt x="5313" y="2355"/>
                      <a:pt x="4017" y="2757"/>
                      <a:pt x="2775" y="3286"/>
                    </a:cubicBezTo>
                    <a:cubicBezTo>
                      <a:pt x="2027" y="3615"/>
                      <a:pt x="1570" y="3980"/>
                      <a:pt x="1534" y="4947"/>
                    </a:cubicBezTo>
                    <a:cubicBezTo>
                      <a:pt x="1534" y="5458"/>
                      <a:pt x="1589" y="5988"/>
                      <a:pt x="1698" y="6499"/>
                    </a:cubicBezTo>
                    <a:cubicBezTo>
                      <a:pt x="1972" y="7923"/>
                      <a:pt x="2355" y="9347"/>
                      <a:pt x="2666" y="10679"/>
                    </a:cubicBezTo>
                    <a:cubicBezTo>
                      <a:pt x="3140" y="12706"/>
                      <a:pt x="3688" y="14422"/>
                      <a:pt x="3998" y="16247"/>
                    </a:cubicBezTo>
                    <a:cubicBezTo>
                      <a:pt x="3670" y="16338"/>
                      <a:pt x="3378" y="16430"/>
                      <a:pt x="3049" y="16485"/>
                    </a:cubicBezTo>
                    <a:cubicBezTo>
                      <a:pt x="2063" y="13819"/>
                      <a:pt x="1242" y="11081"/>
                      <a:pt x="585" y="8306"/>
                    </a:cubicBezTo>
                    <a:cubicBezTo>
                      <a:pt x="366" y="7339"/>
                      <a:pt x="92" y="6335"/>
                      <a:pt x="19" y="5349"/>
                    </a:cubicBezTo>
                    <a:cubicBezTo>
                      <a:pt x="1" y="5075"/>
                      <a:pt x="1" y="4783"/>
                      <a:pt x="19" y="4509"/>
                    </a:cubicBezTo>
                    <a:cubicBezTo>
                      <a:pt x="128" y="3067"/>
                      <a:pt x="1260" y="2337"/>
                      <a:pt x="2428" y="1899"/>
                    </a:cubicBezTo>
                    <a:cubicBezTo>
                      <a:pt x="3688" y="1406"/>
                      <a:pt x="5112" y="1242"/>
                      <a:pt x="6609" y="1059"/>
                    </a:cubicBezTo>
                    <a:cubicBezTo>
                      <a:pt x="6737" y="694"/>
                      <a:pt x="6682" y="0"/>
                      <a:pt x="7065" y="37"/>
                    </a:cubicBezTo>
                    <a:cubicBezTo>
                      <a:pt x="7503" y="73"/>
                      <a:pt x="7522" y="822"/>
                      <a:pt x="7522" y="1479"/>
                    </a:cubicBezTo>
                    <a:cubicBezTo>
                      <a:pt x="7522" y="2154"/>
                      <a:pt x="7485" y="2958"/>
                      <a:pt x="7029" y="2921"/>
                    </a:cubicBezTo>
                    <a:cubicBezTo>
                      <a:pt x="6682" y="2884"/>
                      <a:pt x="6737" y="2410"/>
                      <a:pt x="6645" y="20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2800483" y="709250"/>
                <a:ext cx="328580" cy="720106"/>
              </a:xfrm>
              <a:custGeom>
                <a:avLst/>
                <a:gdLst/>
                <a:ahLst/>
                <a:cxnLst/>
                <a:rect l="l" t="t" r="r" b="b"/>
                <a:pathLst>
                  <a:path w="7522" h="16485" extrusionOk="0">
                    <a:moveTo>
                      <a:pt x="877" y="2081"/>
                    </a:moveTo>
                    <a:cubicBezTo>
                      <a:pt x="2191" y="2355"/>
                      <a:pt x="3505" y="2757"/>
                      <a:pt x="4747" y="3286"/>
                    </a:cubicBezTo>
                    <a:cubicBezTo>
                      <a:pt x="5495" y="3615"/>
                      <a:pt x="5951" y="3980"/>
                      <a:pt x="5988" y="4947"/>
                    </a:cubicBezTo>
                    <a:cubicBezTo>
                      <a:pt x="5988" y="5458"/>
                      <a:pt x="5933" y="5988"/>
                      <a:pt x="5824" y="6499"/>
                    </a:cubicBezTo>
                    <a:cubicBezTo>
                      <a:pt x="5550" y="7923"/>
                      <a:pt x="5167" y="9347"/>
                      <a:pt x="4856" y="10679"/>
                    </a:cubicBezTo>
                    <a:cubicBezTo>
                      <a:pt x="4382" y="12706"/>
                      <a:pt x="3816" y="14422"/>
                      <a:pt x="3524" y="16247"/>
                    </a:cubicBezTo>
                    <a:cubicBezTo>
                      <a:pt x="3852" y="16338"/>
                      <a:pt x="4144" y="16430"/>
                      <a:pt x="4473" y="16485"/>
                    </a:cubicBezTo>
                    <a:cubicBezTo>
                      <a:pt x="5459" y="13819"/>
                      <a:pt x="6280" y="11081"/>
                      <a:pt x="6937" y="8306"/>
                    </a:cubicBezTo>
                    <a:cubicBezTo>
                      <a:pt x="7156" y="7339"/>
                      <a:pt x="7430" y="6335"/>
                      <a:pt x="7503" y="5349"/>
                    </a:cubicBezTo>
                    <a:cubicBezTo>
                      <a:pt x="7521" y="5075"/>
                      <a:pt x="7521" y="4783"/>
                      <a:pt x="7503" y="4509"/>
                    </a:cubicBezTo>
                    <a:cubicBezTo>
                      <a:pt x="7394" y="3067"/>
                      <a:pt x="6262" y="2337"/>
                      <a:pt x="5093" y="1899"/>
                    </a:cubicBezTo>
                    <a:cubicBezTo>
                      <a:pt x="3834" y="1406"/>
                      <a:pt x="2410" y="1242"/>
                      <a:pt x="913" y="1059"/>
                    </a:cubicBezTo>
                    <a:cubicBezTo>
                      <a:pt x="785" y="694"/>
                      <a:pt x="840" y="0"/>
                      <a:pt x="457" y="37"/>
                    </a:cubicBezTo>
                    <a:cubicBezTo>
                      <a:pt x="19" y="73"/>
                      <a:pt x="0" y="822"/>
                      <a:pt x="0" y="1479"/>
                    </a:cubicBezTo>
                    <a:cubicBezTo>
                      <a:pt x="0" y="2154"/>
                      <a:pt x="37" y="2958"/>
                      <a:pt x="493" y="2921"/>
                    </a:cubicBezTo>
                    <a:cubicBezTo>
                      <a:pt x="822" y="2884"/>
                      <a:pt x="767" y="2410"/>
                      <a:pt x="877" y="20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2464745" y="1387061"/>
                <a:ext cx="1220926" cy="885968"/>
              </a:xfrm>
              <a:custGeom>
                <a:avLst/>
                <a:gdLst/>
                <a:ahLst/>
                <a:cxnLst/>
                <a:rect l="l" t="t" r="r" b="b"/>
                <a:pathLst>
                  <a:path w="27950" h="20282" extrusionOk="0">
                    <a:moveTo>
                      <a:pt x="10753" y="0"/>
                    </a:moveTo>
                    <a:cubicBezTo>
                      <a:pt x="11593" y="73"/>
                      <a:pt x="12414" y="146"/>
                      <a:pt x="13236" y="219"/>
                    </a:cubicBezTo>
                    <a:cubicBezTo>
                      <a:pt x="12761" y="3815"/>
                      <a:pt x="11155" y="6261"/>
                      <a:pt x="8015" y="7193"/>
                    </a:cubicBezTo>
                    <a:cubicBezTo>
                      <a:pt x="8344" y="8799"/>
                      <a:pt x="8617" y="10296"/>
                      <a:pt x="9165" y="11665"/>
                    </a:cubicBezTo>
                    <a:cubicBezTo>
                      <a:pt x="9676" y="12943"/>
                      <a:pt x="10352" y="14148"/>
                      <a:pt x="11191" y="15225"/>
                    </a:cubicBezTo>
                    <a:cubicBezTo>
                      <a:pt x="12013" y="16302"/>
                      <a:pt x="12889" y="17178"/>
                      <a:pt x="14203" y="17799"/>
                    </a:cubicBezTo>
                    <a:cubicBezTo>
                      <a:pt x="15481" y="18401"/>
                      <a:pt x="17307" y="18511"/>
                      <a:pt x="18913" y="17981"/>
                    </a:cubicBezTo>
                    <a:cubicBezTo>
                      <a:pt x="20282" y="17525"/>
                      <a:pt x="21286" y="16612"/>
                      <a:pt x="22071" y="15553"/>
                    </a:cubicBezTo>
                    <a:cubicBezTo>
                      <a:pt x="22875" y="14440"/>
                      <a:pt x="23276" y="13052"/>
                      <a:pt x="23495" y="11391"/>
                    </a:cubicBezTo>
                    <a:cubicBezTo>
                      <a:pt x="23605" y="10533"/>
                      <a:pt x="23660" y="9712"/>
                      <a:pt x="23842" y="8945"/>
                    </a:cubicBezTo>
                    <a:cubicBezTo>
                      <a:pt x="24371" y="6736"/>
                      <a:pt x="25266" y="4838"/>
                      <a:pt x="27767" y="4491"/>
                    </a:cubicBezTo>
                    <a:cubicBezTo>
                      <a:pt x="27803" y="4655"/>
                      <a:pt x="27840" y="4801"/>
                      <a:pt x="27876" y="4965"/>
                    </a:cubicBezTo>
                    <a:cubicBezTo>
                      <a:pt x="27913" y="5130"/>
                      <a:pt x="27949" y="5294"/>
                      <a:pt x="27949" y="5458"/>
                    </a:cubicBezTo>
                    <a:cubicBezTo>
                      <a:pt x="27913" y="5623"/>
                      <a:pt x="27639" y="5714"/>
                      <a:pt x="27511" y="5805"/>
                    </a:cubicBezTo>
                    <a:cubicBezTo>
                      <a:pt x="27384" y="5933"/>
                      <a:pt x="27238" y="6061"/>
                      <a:pt x="27091" y="6170"/>
                    </a:cubicBezTo>
                    <a:cubicBezTo>
                      <a:pt x="26124" y="7211"/>
                      <a:pt x="25576" y="8708"/>
                      <a:pt x="25302" y="10405"/>
                    </a:cubicBezTo>
                    <a:cubicBezTo>
                      <a:pt x="25156" y="11318"/>
                      <a:pt x="25120" y="12194"/>
                      <a:pt x="24956" y="13052"/>
                    </a:cubicBezTo>
                    <a:cubicBezTo>
                      <a:pt x="24773" y="13819"/>
                      <a:pt x="24518" y="14549"/>
                      <a:pt x="24171" y="15261"/>
                    </a:cubicBezTo>
                    <a:cubicBezTo>
                      <a:pt x="23550" y="16557"/>
                      <a:pt x="22619" y="17689"/>
                      <a:pt x="21451" y="18547"/>
                    </a:cubicBezTo>
                    <a:cubicBezTo>
                      <a:pt x="20191" y="19533"/>
                      <a:pt x="18658" y="20099"/>
                      <a:pt x="17069" y="20172"/>
                    </a:cubicBezTo>
                    <a:cubicBezTo>
                      <a:pt x="14642" y="20281"/>
                      <a:pt x="12250" y="19405"/>
                      <a:pt x="10479" y="17744"/>
                    </a:cubicBezTo>
                    <a:cubicBezTo>
                      <a:pt x="8873" y="16229"/>
                      <a:pt x="7668" y="14312"/>
                      <a:pt x="7029" y="12176"/>
                    </a:cubicBezTo>
                    <a:cubicBezTo>
                      <a:pt x="6518" y="10588"/>
                      <a:pt x="6153" y="8945"/>
                      <a:pt x="5952" y="7266"/>
                    </a:cubicBezTo>
                    <a:cubicBezTo>
                      <a:pt x="4419" y="6992"/>
                      <a:pt x="3031" y="6207"/>
                      <a:pt x="2027" y="5020"/>
                    </a:cubicBezTo>
                    <a:cubicBezTo>
                      <a:pt x="987" y="3870"/>
                      <a:pt x="275" y="2446"/>
                      <a:pt x="1" y="913"/>
                    </a:cubicBezTo>
                    <a:cubicBezTo>
                      <a:pt x="804" y="694"/>
                      <a:pt x="1626" y="493"/>
                      <a:pt x="2484" y="329"/>
                    </a:cubicBezTo>
                    <a:cubicBezTo>
                      <a:pt x="2885" y="1789"/>
                      <a:pt x="3469" y="3085"/>
                      <a:pt x="4437" y="4053"/>
                    </a:cubicBezTo>
                    <a:cubicBezTo>
                      <a:pt x="4912" y="4564"/>
                      <a:pt x="5532" y="4929"/>
                      <a:pt x="6208" y="5111"/>
                    </a:cubicBezTo>
                    <a:cubicBezTo>
                      <a:pt x="6974" y="5276"/>
                      <a:pt x="7796" y="5130"/>
                      <a:pt x="8453" y="4692"/>
                    </a:cubicBezTo>
                    <a:cubicBezTo>
                      <a:pt x="9786" y="3815"/>
                      <a:pt x="10479" y="2136"/>
                      <a:pt x="10698" y="91"/>
                    </a:cubicBezTo>
                    <a:cubicBezTo>
                      <a:pt x="10698" y="55"/>
                      <a:pt x="10717" y="18"/>
                      <a:pt x="107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33"/>
              <p:cNvSpPr/>
              <p:nvPr/>
            </p:nvSpPr>
            <p:spPr>
              <a:xfrm>
                <a:off x="3587543" y="1464378"/>
                <a:ext cx="306258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7011" h="7303" extrusionOk="0">
                    <a:moveTo>
                      <a:pt x="3469" y="56"/>
                    </a:moveTo>
                    <a:cubicBezTo>
                      <a:pt x="4473" y="1"/>
                      <a:pt x="5440" y="402"/>
                      <a:pt x="6097" y="1169"/>
                    </a:cubicBezTo>
                    <a:cubicBezTo>
                      <a:pt x="6681" y="1808"/>
                      <a:pt x="6992" y="2629"/>
                      <a:pt x="7010" y="3487"/>
                    </a:cubicBezTo>
                    <a:cubicBezTo>
                      <a:pt x="7010" y="4418"/>
                      <a:pt x="6627" y="5295"/>
                      <a:pt x="5933" y="5915"/>
                    </a:cubicBezTo>
                    <a:cubicBezTo>
                      <a:pt x="5312" y="6518"/>
                      <a:pt x="4546" y="6919"/>
                      <a:pt x="3706" y="7084"/>
                    </a:cubicBezTo>
                    <a:cubicBezTo>
                      <a:pt x="2264" y="7303"/>
                      <a:pt x="1077" y="6372"/>
                      <a:pt x="548" y="5349"/>
                    </a:cubicBezTo>
                    <a:cubicBezTo>
                      <a:pt x="347" y="5003"/>
                      <a:pt x="219" y="4619"/>
                      <a:pt x="164" y="4218"/>
                    </a:cubicBezTo>
                    <a:cubicBezTo>
                      <a:pt x="0" y="2319"/>
                      <a:pt x="949" y="914"/>
                      <a:pt x="2136" y="348"/>
                    </a:cubicBezTo>
                    <a:cubicBezTo>
                      <a:pt x="2556" y="183"/>
                      <a:pt x="3012" y="74"/>
                      <a:pt x="3469" y="5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>
                <a:off x="3651318" y="1519417"/>
                <a:ext cx="200983" cy="185039"/>
              </a:xfrm>
              <a:custGeom>
                <a:avLst/>
                <a:gdLst/>
                <a:ahLst/>
                <a:cxnLst/>
                <a:rect l="l" t="t" r="r" b="b"/>
                <a:pathLst>
                  <a:path w="4601" h="4236" extrusionOk="0">
                    <a:moveTo>
                      <a:pt x="1917" y="110"/>
                    </a:moveTo>
                    <a:cubicBezTo>
                      <a:pt x="2666" y="0"/>
                      <a:pt x="3414" y="347"/>
                      <a:pt x="3834" y="986"/>
                    </a:cubicBezTo>
                    <a:cubicBezTo>
                      <a:pt x="3925" y="1114"/>
                      <a:pt x="3998" y="1260"/>
                      <a:pt x="4071" y="1406"/>
                    </a:cubicBezTo>
                    <a:cubicBezTo>
                      <a:pt x="4601" y="2739"/>
                      <a:pt x="3725" y="4217"/>
                      <a:pt x="2282" y="4236"/>
                    </a:cubicBezTo>
                    <a:cubicBezTo>
                      <a:pt x="1169" y="4236"/>
                      <a:pt x="165" y="3505"/>
                      <a:pt x="55" y="2428"/>
                    </a:cubicBezTo>
                    <a:cubicBezTo>
                      <a:pt x="0" y="1753"/>
                      <a:pt x="256" y="1077"/>
                      <a:pt x="785" y="639"/>
                    </a:cubicBezTo>
                    <a:cubicBezTo>
                      <a:pt x="1096" y="365"/>
                      <a:pt x="1497" y="165"/>
                      <a:pt x="1917" y="11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2" name="Google Shape;382;p33"/>
            <p:cNvGrpSpPr/>
            <p:nvPr/>
          </p:nvGrpSpPr>
          <p:grpSpPr>
            <a:xfrm>
              <a:off x="5134407" y="2468361"/>
              <a:ext cx="753147" cy="515697"/>
              <a:chOff x="4549425" y="3498550"/>
              <a:chExt cx="295375" cy="202250"/>
            </a:xfrm>
          </p:grpSpPr>
          <p:sp>
            <p:nvSpPr>
              <p:cNvPr id="383" name="Google Shape;383;p33"/>
              <p:cNvSpPr/>
              <p:nvPr/>
            </p:nvSpPr>
            <p:spPr>
              <a:xfrm>
                <a:off x="4549425" y="3498550"/>
                <a:ext cx="295375" cy="2022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8090" extrusionOk="0">
                    <a:moveTo>
                      <a:pt x="1" y="1"/>
                    </a:moveTo>
                    <a:lnTo>
                      <a:pt x="1" y="8090"/>
                    </a:lnTo>
                    <a:lnTo>
                      <a:pt x="11815" y="8090"/>
                    </a:lnTo>
                    <a:lnTo>
                      <a:pt x="118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33"/>
              <p:cNvSpPr/>
              <p:nvPr/>
            </p:nvSpPr>
            <p:spPr>
              <a:xfrm>
                <a:off x="4574450" y="3683025"/>
                <a:ext cx="18125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1" extrusionOk="0">
                    <a:moveTo>
                      <a:pt x="0" y="0"/>
                    </a:moveTo>
                    <a:lnTo>
                      <a:pt x="0" y="711"/>
                    </a:lnTo>
                    <a:lnTo>
                      <a:pt x="725" y="711"/>
                    </a:lnTo>
                    <a:lnTo>
                      <a:pt x="72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33"/>
              <p:cNvSpPr/>
              <p:nvPr/>
            </p:nvSpPr>
            <p:spPr>
              <a:xfrm>
                <a:off x="4612500" y="3631925"/>
                <a:ext cx="1777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2755" extrusionOk="0">
                    <a:moveTo>
                      <a:pt x="0" y="0"/>
                    </a:moveTo>
                    <a:lnTo>
                      <a:pt x="0" y="2755"/>
                    </a:lnTo>
                    <a:lnTo>
                      <a:pt x="710" y="2755"/>
                    </a:lnTo>
                    <a:lnTo>
                      <a:pt x="71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33"/>
              <p:cNvSpPr/>
              <p:nvPr/>
            </p:nvSpPr>
            <p:spPr>
              <a:xfrm>
                <a:off x="4650175" y="3599675"/>
                <a:ext cx="17775" cy="10112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4045" extrusionOk="0">
                    <a:moveTo>
                      <a:pt x="1" y="0"/>
                    </a:moveTo>
                    <a:lnTo>
                      <a:pt x="1" y="4045"/>
                    </a:lnTo>
                    <a:lnTo>
                      <a:pt x="711" y="4045"/>
                    </a:lnTo>
                    <a:lnTo>
                      <a:pt x="7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33"/>
              <p:cNvSpPr/>
              <p:nvPr/>
            </p:nvSpPr>
            <p:spPr>
              <a:xfrm>
                <a:off x="4688225" y="3553275"/>
                <a:ext cx="17775" cy="14752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5901" extrusionOk="0">
                    <a:moveTo>
                      <a:pt x="1" y="1"/>
                    </a:moveTo>
                    <a:lnTo>
                      <a:pt x="1" y="5901"/>
                    </a:lnTo>
                    <a:lnTo>
                      <a:pt x="711" y="5901"/>
                    </a:lnTo>
                    <a:lnTo>
                      <a:pt x="7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>
                <a:off x="4725925" y="3517050"/>
                <a:ext cx="17775" cy="18375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7350" extrusionOk="0">
                    <a:moveTo>
                      <a:pt x="0" y="0"/>
                    </a:moveTo>
                    <a:lnTo>
                      <a:pt x="0" y="7350"/>
                    </a:lnTo>
                    <a:lnTo>
                      <a:pt x="711" y="7350"/>
                    </a:lnTo>
                    <a:lnTo>
                      <a:pt x="7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33"/>
              <p:cNvSpPr/>
              <p:nvPr/>
            </p:nvSpPr>
            <p:spPr>
              <a:xfrm>
                <a:off x="4763600" y="3654025"/>
                <a:ext cx="18150" cy="467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871" extrusionOk="0">
                    <a:moveTo>
                      <a:pt x="1" y="1"/>
                    </a:moveTo>
                    <a:lnTo>
                      <a:pt x="1" y="1871"/>
                    </a:lnTo>
                    <a:lnTo>
                      <a:pt x="726" y="1871"/>
                    </a:lnTo>
                    <a:lnTo>
                      <a:pt x="7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33"/>
              <p:cNvSpPr/>
              <p:nvPr/>
            </p:nvSpPr>
            <p:spPr>
              <a:xfrm>
                <a:off x="4801650" y="3594225"/>
                <a:ext cx="178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4263" extrusionOk="0">
                    <a:moveTo>
                      <a:pt x="1" y="1"/>
                    </a:moveTo>
                    <a:lnTo>
                      <a:pt x="1" y="4263"/>
                    </a:lnTo>
                    <a:lnTo>
                      <a:pt x="711" y="4263"/>
                    </a:lnTo>
                    <a:lnTo>
                      <a:pt x="7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 latinLnBrk="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1" name="Google Shape;391;p33"/>
            <p:cNvSpPr/>
            <p:nvPr/>
          </p:nvSpPr>
          <p:spPr>
            <a:xfrm flipH="1">
              <a:off x="5219363" y="937100"/>
              <a:ext cx="552233" cy="515696"/>
            </a:xfrm>
            <a:custGeom>
              <a:avLst/>
              <a:gdLst/>
              <a:ahLst/>
              <a:cxnLst/>
              <a:rect l="l" t="t" r="r" b="b"/>
              <a:pathLst>
                <a:path w="10565" h="9866" extrusionOk="0">
                  <a:moveTo>
                    <a:pt x="4552" y="1"/>
                  </a:moveTo>
                  <a:cubicBezTo>
                    <a:pt x="2229" y="1"/>
                    <a:pt x="0" y="1811"/>
                    <a:pt x="0" y="4539"/>
                  </a:cubicBezTo>
                  <a:cubicBezTo>
                    <a:pt x="0" y="6145"/>
                    <a:pt x="876" y="7642"/>
                    <a:pt x="2282" y="8463"/>
                  </a:cubicBezTo>
                  <a:cubicBezTo>
                    <a:pt x="2191" y="8902"/>
                    <a:pt x="2081" y="9358"/>
                    <a:pt x="1917" y="9778"/>
                  </a:cubicBezTo>
                  <a:cubicBezTo>
                    <a:pt x="1903" y="9831"/>
                    <a:pt x="1949" y="9865"/>
                    <a:pt x="1988" y="9865"/>
                  </a:cubicBezTo>
                  <a:cubicBezTo>
                    <a:pt x="2003" y="9865"/>
                    <a:pt x="2017" y="9861"/>
                    <a:pt x="2026" y="9851"/>
                  </a:cubicBezTo>
                  <a:lnTo>
                    <a:pt x="2884" y="8755"/>
                  </a:lnTo>
                  <a:cubicBezTo>
                    <a:pt x="3395" y="8956"/>
                    <a:pt x="3961" y="9048"/>
                    <a:pt x="4527" y="9048"/>
                  </a:cubicBezTo>
                  <a:cubicBezTo>
                    <a:pt x="4535" y="9048"/>
                    <a:pt x="4542" y="9048"/>
                    <a:pt x="4550" y="9048"/>
                  </a:cubicBezTo>
                  <a:cubicBezTo>
                    <a:pt x="8551" y="9048"/>
                    <a:pt x="10564" y="4186"/>
                    <a:pt x="7722" y="1344"/>
                  </a:cubicBezTo>
                  <a:cubicBezTo>
                    <a:pt x="6800" y="416"/>
                    <a:pt x="5665" y="1"/>
                    <a:pt x="4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3"/>
            <p:cNvSpPr/>
            <p:nvPr/>
          </p:nvSpPr>
          <p:spPr>
            <a:xfrm flipH="1">
              <a:off x="5360335" y="1047286"/>
              <a:ext cx="349268" cy="295953"/>
            </a:xfrm>
            <a:custGeom>
              <a:avLst/>
              <a:gdLst/>
              <a:ahLst/>
              <a:cxnLst/>
              <a:rect l="l" t="t" r="r" b="b"/>
              <a:pathLst>
                <a:path w="6682" h="5662" extrusionOk="0">
                  <a:moveTo>
                    <a:pt x="1721" y="1"/>
                  </a:moveTo>
                  <a:cubicBezTo>
                    <a:pt x="861" y="1"/>
                    <a:pt x="1" y="606"/>
                    <a:pt x="1" y="1700"/>
                  </a:cubicBezTo>
                  <a:cubicBezTo>
                    <a:pt x="1" y="3599"/>
                    <a:pt x="3341" y="5662"/>
                    <a:pt x="3341" y="5662"/>
                  </a:cubicBezTo>
                  <a:cubicBezTo>
                    <a:pt x="3341" y="5662"/>
                    <a:pt x="6682" y="3380"/>
                    <a:pt x="6682" y="1700"/>
                  </a:cubicBezTo>
                  <a:cubicBezTo>
                    <a:pt x="6682" y="769"/>
                    <a:pt x="5915" y="3"/>
                    <a:pt x="4984" y="3"/>
                  </a:cubicBezTo>
                  <a:cubicBezTo>
                    <a:pt x="4218" y="3"/>
                    <a:pt x="3560" y="496"/>
                    <a:pt x="3341" y="1226"/>
                  </a:cubicBezTo>
                  <a:cubicBezTo>
                    <a:pt x="3098" y="389"/>
                    <a:pt x="2410" y="1"/>
                    <a:pt x="17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3"/>
            <p:cNvSpPr/>
            <p:nvPr/>
          </p:nvSpPr>
          <p:spPr>
            <a:xfrm flipH="1">
              <a:off x="5394676" y="1144718"/>
              <a:ext cx="293914" cy="108826"/>
            </a:xfrm>
            <a:custGeom>
              <a:avLst/>
              <a:gdLst/>
              <a:ahLst/>
              <a:cxnLst/>
              <a:rect l="l" t="t" r="r" b="b"/>
              <a:pathLst>
                <a:path w="5623" h="2082" extrusionOk="0">
                  <a:moveTo>
                    <a:pt x="2428" y="1"/>
                  </a:moveTo>
                  <a:cubicBezTo>
                    <a:pt x="2410" y="1"/>
                    <a:pt x="2392" y="19"/>
                    <a:pt x="2373" y="37"/>
                  </a:cubicBezTo>
                  <a:lnTo>
                    <a:pt x="2081" y="1078"/>
                  </a:lnTo>
                  <a:lnTo>
                    <a:pt x="0" y="1078"/>
                  </a:lnTo>
                  <a:cubicBezTo>
                    <a:pt x="18" y="1114"/>
                    <a:pt x="55" y="1151"/>
                    <a:pt x="73" y="1187"/>
                  </a:cubicBezTo>
                  <a:lnTo>
                    <a:pt x="2136" y="1187"/>
                  </a:lnTo>
                  <a:cubicBezTo>
                    <a:pt x="2154" y="1187"/>
                    <a:pt x="2191" y="1169"/>
                    <a:pt x="2191" y="1151"/>
                  </a:cubicBezTo>
                  <a:lnTo>
                    <a:pt x="2428" y="293"/>
                  </a:lnTo>
                  <a:lnTo>
                    <a:pt x="2885" y="2027"/>
                  </a:lnTo>
                  <a:cubicBezTo>
                    <a:pt x="2903" y="2045"/>
                    <a:pt x="2921" y="2063"/>
                    <a:pt x="2939" y="2082"/>
                  </a:cubicBezTo>
                  <a:cubicBezTo>
                    <a:pt x="2976" y="2082"/>
                    <a:pt x="2994" y="2063"/>
                    <a:pt x="2994" y="2027"/>
                  </a:cubicBezTo>
                  <a:lnTo>
                    <a:pt x="3487" y="804"/>
                  </a:lnTo>
                  <a:lnTo>
                    <a:pt x="3651" y="1406"/>
                  </a:lnTo>
                  <a:cubicBezTo>
                    <a:pt x="3651" y="1425"/>
                    <a:pt x="3688" y="1443"/>
                    <a:pt x="3706" y="1443"/>
                  </a:cubicBezTo>
                  <a:lnTo>
                    <a:pt x="5532" y="1443"/>
                  </a:lnTo>
                  <a:cubicBezTo>
                    <a:pt x="5568" y="1406"/>
                    <a:pt x="5605" y="1370"/>
                    <a:pt x="5623" y="1315"/>
                  </a:cubicBezTo>
                  <a:lnTo>
                    <a:pt x="5623" y="1315"/>
                  </a:lnTo>
                  <a:lnTo>
                    <a:pt x="3761" y="1333"/>
                  </a:lnTo>
                  <a:lnTo>
                    <a:pt x="3578" y="585"/>
                  </a:lnTo>
                  <a:cubicBezTo>
                    <a:pt x="3578" y="567"/>
                    <a:pt x="3560" y="548"/>
                    <a:pt x="3523" y="548"/>
                  </a:cubicBezTo>
                  <a:cubicBezTo>
                    <a:pt x="3505" y="548"/>
                    <a:pt x="3469" y="567"/>
                    <a:pt x="3469" y="585"/>
                  </a:cubicBezTo>
                  <a:lnTo>
                    <a:pt x="2976" y="1826"/>
                  </a:lnTo>
                  <a:lnTo>
                    <a:pt x="2501" y="37"/>
                  </a:lnTo>
                  <a:cubicBezTo>
                    <a:pt x="2483" y="19"/>
                    <a:pt x="2465" y="1"/>
                    <a:pt x="2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7084550" y="622868"/>
              <a:ext cx="430242" cy="425873"/>
            </a:xfrm>
            <a:custGeom>
              <a:avLst/>
              <a:gdLst/>
              <a:ahLst/>
              <a:cxnLst/>
              <a:rect l="l" t="t" r="r" b="b"/>
              <a:pathLst>
                <a:path w="5712" h="5654" extrusionOk="0">
                  <a:moveTo>
                    <a:pt x="2872" y="1323"/>
                  </a:moveTo>
                  <a:cubicBezTo>
                    <a:pt x="2914" y="1323"/>
                    <a:pt x="2958" y="1327"/>
                    <a:pt x="3001" y="1334"/>
                  </a:cubicBezTo>
                  <a:lnTo>
                    <a:pt x="3073" y="1334"/>
                  </a:lnTo>
                  <a:cubicBezTo>
                    <a:pt x="3110" y="1341"/>
                    <a:pt x="3121" y="1341"/>
                    <a:pt x="3131" y="1341"/>
                  </a:cubicBezTo>
                  <a:cubicBezTo>
                    <a:pt x="3142" y="1341"/>
                    <a:pt x="3153" y="1341"/>
                    <a:pt x="3189" y="1349"/>
                  </a:cubicBezTo>
                  <a:cubicBezTo>
                    <a:pt x="3247" y="1363"/>
                    <a:pt x="3291" y="1378"/>
                    <a:pt x="3349" y="1392"/>
                  </a:cubicBezTo>
                  <a:lnTo>
                    <a:pt x="3392" y="1407"/>
                  </a:lnTo>
                  <a:cubicBezTo>
                    <a:pt x="3465" y="1436"/>
                    <a:pt x="3537" y="1465"/>
                    <a:pt x="3595" y="1508"/>
                  </a:cubicBezTo>
                  <a:lnTo>
                    <a:pt x="3668" y="1537"/>
                  </a:lnTo>
                  <a:cubicBezTo>
                    <a:pt x="3682" y="1552"/>
                    <a:pt x="3697" y="1566"/>
                    <a:pt x="3726" y="1581"/>
                  </a:cubicBezTo>
                  <a:lnTo>
                    <a:pt x="3784" y="1624"/>
                  </a:lnTo>
                  <a:lnTo>
                    <a:pt x="3842" y="1668"/>
                  </a:lnTo>
                  <a:lnTo>
                    <a:pt x="3900" y="1711"/>
                  </a:lnTo>
                  <a:cubicBezTo>
                    <a:pt x="3929" y="1740"/>
                    <a:pt x="3972" y="1783"/>
                    <a:pt x="4001" y="1812"/>
                  </a:cubicBezTo>
                  <a:cubicBezTo>
                    <a:pt x="4016" y="1827"/>
                    <a:pt x="4030" y="1841"/>
                    <a:pt x="4045" y="1856"/>
                  </a:cubicBezTo>
                  <a:cubicBezTo>
                    <a:pt x="4059" y="1885"/>
                    <a:pt x="4088" y="1914"/>
                    <a:pt x="4103" y="1943"/>
                  </a:cubicBezTo>
                  <a:lnTo>
                    <a:pt x="4132" y="1986"/>
                  </a:lnTo>
                  <a:cubicBezTo>
                    <a:pt x="4161" y="2030"/>
                    <a:pt x="4190" y="2073"/>
                    <a:pt x="4219" y="2131"/>
                  </a:cubicBezTo>
                  <a:cubicBezTo>
                    <a:pt x="4233" y="2146"/>
                    <a:pt x="4248" y="2175"/>
                    <a:pt x="4248" y="2189"/>
                  </a:cubicBezTo>
                  <a:lnTo>
                    <a:pt x="4248" y="2204"/>
                  </a:lnTo>
                  <a:cubicBezTo>
                    <a:pt x="4262" y="2218"/>
                    <a:pt x="4277" y="2247"/>
                    <a:pt x="4277" y="2262"/>
                  </a:cubicBezTo>
                  <a:cubicBezTo>
                    <a:pt x="4277" y="2291"/>
                    <a:pt x="4291" y="2305"/>
                    <a:pt x="4291" y="2320"/>
                  </a:cubicBezTo>
                  <a:lnTo>
                    <a:pt x="4306" y="2349"/>
                  </a:lnTo>
                  <a:cubicBezTo>
                    <a:pt x="4320" y="2407"/>
                    <a:pt x="4335" y="2450"/>
                    <a:pt x="4349" y="2508"/>
                  </a:cubicBezTo>
                  <a:lnTo>
                    <a:pt x="4349" y="2552"/>
                  </a:lnTo>
                  <a:cubicBezTo>
                    <a:pt x="4349" y="2566"/>
                    <a:pt x="4364" y="2624"/>
                    <a:pt x="4364" y="2668"/>
                  </a:cubicBezTo>
                  <a:cubicBezTo>
                    <a:pt x="4364" y="2711"/>
                    <a:pt x="4364" y="2769"/>
                    <a:pt x="4364" y="2827"/>
                  </a:cubicBezTo>
                  <a:cubicBezTo>
                    <a:pt x="4378" y="2871"/>
                    <a:pt x="4378" y="2929"/>
                    <a:pt x="4378" y="2987"/>
                  </a:cubicBezTo>
                  <a:lnTo>
                    <a:pt x="4378" y="3001"/>
                  </a:lnTo>
                  <a:cubicBezTo>
                    <a:pt x="4378" y="3016"/>
                    <a:pt x="4378" y="3059"/>
                    <a:pt x="4364" y="3074"/>
                  </a:cubicBezTo>
                  <a:cubicBezTo>
                    <a:pt x="4364" y="3103"/>
                    <a:pt x="4364" y="3132"/>
                    <a:pt x="4349" y="3161"/>
                  </a:cubicBezTo>
                  <a:cubicBezTo>
                    <a:pt x="4349" y="3204"/>
                    <a:pt x="4335" y="3248"/>
                    <a:pt x="4320" y="3306"/>
                  </a:cubicBezTo>
                  <a:lnTo>
                    <a:pt x="4277" y="3393"/>
                  </a:lnTo>
                  <a:cubicBezTo>
                    <a:pt x="4277" y="3421"/>
                    <a:pt x="4262" y="3436"/>
                    <a:pt x="4248" y="3465"/>
                  </a:cubicBezTo>
                  <a:lnTo>
                    <a:pt x="4219" y="3523"/>
                  </a:lnTo>
                  <a:cubicBezTo>
                    <a:pt x="4190" y="3566"/>
                    <a:pt x="4175" y="3624"/>
                    <a:pt x="4132" y="3668"/>
                  </a:cubicBezTo>
                  <a:cubicBezTo>
                    <a:pt x="4132" y="3668"/>
                    <a:pt x="4117" y="3682"/>
                    <a:pt x="4117" y="3697"/>
                  </a:cubicBezTo>
                  <a:cubicBezTo>
                    <a:pt x="4103" y="3711"/>
                    <a:pt x="4103" y="3711"/>
                    <a:pt x="4103" y="3711"/>
                  </a:cubicBezTo>
                  <a:lnTo>
                    <a:pt x="4074" y="3755"/>
                  </a:lnTo>
                  <a:lnTo>
                    <a:pt x="4030" y="3813"/>
                  </a:lnTo>
                  <a:cubicBezTo>
                    <a:pt x="4001" y="3842"/>
                    <a:pt x="3972" y="3871"/>
                    <a:pt x="3943" y="3900"/>
                  </a:cubicBezTo>
                  <a:lnTo>
                    <a:pt x="3900" y="3943"/>
                  </a:lnTo>
                  <a:lnTo>
                    <a:pt x="3856" y="3972"/>
                  </a:lnTo>
                  <a:lnTo>
                    <a:pt x="3798" y="4030"/>
                  </a:lnTo>
                  <a:cubicBezTo>
                    <a:pt x="3755" y="4059"/>
                    <a:pt x="3697" y="4103"/>
                    <a:pt x="3639" y="4132"/>
                  </a:cubicBezTo>
                  <a:lnTo>
                    <a:pt x="3595" y="4161"/>
                  </a:lnTo>
                  <a:lnTo>
                    <a:pt x="3523" y="4190"/>
                  </a:lnTo>
                  <a:lnTo>
                    <a:pt x="3465" y="4219"/>
                  </a:lnTo>
                  <a:lnTo>
                    <a:pt x="3378" y="4262"/>
                  </a:lnTo>
                  <a:cubicBezTo>
                    <a:pt x="3349" y="4262"/>
                    <a:pt x="3334" y="4277"/>
                    <a:pt x="3320" y="4277"/>
                  </a:cubicBezTo>
                  <a:cubicBezTo>
                    <a:pt x="3276" y="4291"/>
                    <a:pt x="3233" y="4306"/>
                    <a:pt x="3189" y="4306"/>
                  </a:cubicBezTo>
                  <a:lnTo>
                    <a:pt x="3131" y="4320"/>
                  </a:lnTo>
                  <a:lnTo>
                    <a:pt x="3059" y="4335"/>
                  </a:lnTo>
                  <a:cubicBezTo>
                    <a:pt x="3001" y="4342"/>
                    <a:pt x="2947" y="4346"/>
                    <a:pt x="2894" y="4346"/>
                  </a:cubicBezTo>
                  <a:cubicBezTo>
                    <a:pt x="2842" y="4346"/>
                    <a:pt x="2791" y="4342"/>
                    <a:pt x="2740" y="4335"/>
                  </a:cubicBezTo>
                  <a:lnTo>
                    <a:pt x="2610" y="4335"/>
                  </a:lnTo>
                  <a:lnTo>
                    <a:pt x="2552" y="4320"/>
                  </a:lnTo>
                  <a:cubicBezTo>
                    <a:pt x="2479" y="4306"/>
                    <a:pt x="2407" y="4277"/>
                    <a:pt x="2334" y="4262"/>
                  </a:cubicBezTo>
                  <a:lnTo>
                    <a:pt x="2276" y="4233"/>
                  </a:lnTo>
                  <a:lnTo>
                    <a:pt x="2218" y="4204"/>
                  </a:lnTo>
                  <a:lnTo>
                    <a:pt x="2146" y="4161"/>
                  </a:lnTo>
                  <a:cubicBezTo>
                    <a:pt x="2102" y="4132"/>
                    <a:pt x="2059" y="4103"/>
                    <a:pt x="2030" y="4088"/>
                  </a:cubicBezTo>
                  <a:lnTo>
                    <a:pt x="1972" y="4045"/>
                  </a:lnTo>
                  <a:cubicBezTo>
                    <a:pt x="1957" y="4030"/>
                    <a:pt x="1928" y="4016"/>
                    <a:pt x="1914" y="4001"/>
                  </a:cubicBezTo>
                  <a:cubicBezTo>
                    <a:pt x="1899" y="3987"/>
                    <a:pt x="1870" y="3958"/>
                    <a:pt x="1856" y="3943"/>
                  </a:cubicBezTo>
                  <a:cubicBezTo>
                    <a:pt x="1827" y="3914"/>
                    <a:pt x="1812" y="3900"/>
                    <a:pt x="1783" y="3885"/>
                  </a:cubicBezTo>
                  <a:lnTo>
                    <a:pt x="1740" y="3827"/>
                  </a:lnTo>
                  <a:cubicBezTo>
                    <a:pt x="1682" y="3755"/>
                    <a:pt x="1624" y="3682"/>
                    <a:pt x="1580" y="3610"/>
                  </a:cubicBezTo>
                  <a:cubicBezTo>
                    <a:pt x="1566" y="3595"/>
                    <a:pt x="1551" y="3566"/>
                    <a:pt x="1537" y="3552"/>
                  </a:cubicBezTo>
                  <a:cubicBezTo>
                    <a:pt x="1537" y="3523"/>
                    <a:pt x="1522" y="3494"/>
                    <a:pt x="1508" y="3479"/>
                  </a:cubicBezTo>
                  <a:cubicBezTo>
                    <a:pt x="1493" y="3465"/>
                    <a:pt x="1493" y="3450"/>
                    <a:pt x="1493" y="3436"/>
                  </a:cubicBezTo>
                  <a:cubicBezTo>
                    <a:pt x="1479" y="3421"/>
                    <a:pt x="1479" y="3421"/>
                    <a:pt x="1479" y="3407"/>
                  </a:cubicBezTo>
                  <a:lnTo>
                    <a:pt x="1464" y="3364"/>
                  </a:lnTo>
                  <a:lnTo>
                    <a:pt x="1450" y="3320"/>
                  </a:lnTo>
                  <a:cubicBezTo>
                    <a:pt x="1435" y="3306"/>
                    <a:pt x="1435" y="3306"/>
                    <a:pt x="1450" y="3306"/>
                  </a:cubicBezTo>
                  <a:cubicBezTo>
                    <a:pt x="1450" y="3277"/>
                    <a:pt x="1435" y="3262"/>
                    <a:pt x="1421" y="3233"/>
                  </a:cubicBezTo>
                  <a:cubicBezTo>
                    <a:pt x="1421" y="3219"/>
                    <a:pt x="1406" y="3175"/>
                    <a:pt x="1406" y="3146"/>
                  </a:cubicBezTo>
                  <a:cubicBezTo>
                    <a:pt x="1392" y="3117"/>
                    <a:pt x="1406" y="3103"/>
                    <a:pt x="1392" y="3088"/>
                  </a:cubicBezTo>
                  <a:cubicBezTo>
                    <a:pt x="1377" y="3074"/>
                    <a:pt x="1377" y="3016"/>
                    <a:pt x="1377" y="2987"/>
                  </a:cubicBezTo>
                  <a:cubicBezTo>
                    <a:pt x="1363" y="2943"/>
                    <a:pt x="1377" y="2885"/>
                    <a:pt x="1377" y="2827"/>
                  </a:cubicBezTo>
                  <a:lnTo>
                    <a:pt x="1377" y="2668"/>
                  </a:lnTo>
                  <a:cubicBezTo>
                    <a:pt x="1377" y="2668"/>
                    <a:pt x="1377" y="2668"/>
                    <a:pt x="1377" y="2653"/>
                  </a:cubicBezTo>
                  <a:lnTo>
                    <a:pt x="1392" y="2581"/>
                  </a:lnTo>
                  <a:cubicBezTo>
                    <a:pt x="1392" y="2552"/>
                    <a:pt x="1392" y="2537"/>
                    <a:pt x="1406" y="2508"/>
                  </a:cubicBezTo>
                  <a:cubicBezTo>
                    <a:pt x="1406" y="2450"/>
                    <a:pt x="1421" y="2407"/>
                    <a:pt x="1435" y="2349"/>
                  </a:cubicBezTo>
                  <a:lnTo>
                    <a:pt x="1464" y="2291"/>
                  </a:lnTo>
                  <a:lnTo>
                    <a:pt x="1479" y="2247"/>
                  </a:lnTo>
                  <a:cubicBezTo>
                    <a:pt x="1479" y="2233"/>
                    <a:pt x="1493" y="2233"/>
                    <a:pt x="1493" y="2218"/>
                  </a:cubicBezTo>
                  <a:cubicBezTo>
                    <a:pt x="1493" y="2204"/>
                    <a:pt x="1508" y="2189"/>
                    <a:pt x="1508" y="2175"/>
                  </a:cubicBezTo>
                  <a:cubicBezTo>
                    <a:pt x="1522" y="2131"/>
                    <a:pt x="1551" y="2102"/>
                    <a:pt x="1580" y="2059"/>
                  </a:cubicBezTo>
                  <a:lnTo>
                    <a:pt x="1609" y="2015"/>
                  </a:lnTo>
                  <a:lnTo>
                    <a:pt x="1638" y="1957"/>
                  </a:lnTo>
                  <a:lnTo>
                    <a:pt x="1682" y="1899"/>
                  </a:lnTo>
                  <a:lnTo>
                    <a:pt x="1740" y="1841"/>
                  </a:lnTo>
                  <a:lnTo>
                    <a:pt x="1798" y="1783"/>
                  </a:lnTo>
                  <a:cubicBezTo>
                    <a:pt x="1885" y="1682"/>
                    <a:pt x="1986" y="1595"/>
                    <a:pt x="2102" y="1537"/>
                  </a:cubicBezTo>
                  <a:lnTo>
                    <a:pt x="2160" y="1494"/>
                  </a:lnTo>
                  <a:lnTo>
                    <a:pt x="2218" y="1465"/>
                  </a:lnTo>
                  <a:lnTo>
                    <a:pt x="2276" y="1450"/>
                  </a:lnTo>
                  <a:cubicBezTo>
                    <a:pt x="2305" y="1436"/>
                    <a:pt x="2349" y="1421"/>
                    <a:pt x="2378" y="1407"/>
                  </a:cubicBezTo>
                  <a:lnTo>
                    <a:pt x="2436" y="1392"/>
                  </a:lnTo>
                  <a:lnTo>
                    <a:pt x="2494" y="1363"/>
                  </a:lnTo>
                  <a:lnTo>
                    <a:pt x="2566" y="1349"/>
                  </a:lnTo>
                  <a:lnTo>
                    <a:pt x="2624" y="1349"/>
                  </a:lnTo>
                  <a:cubicBezTo>
                    <a:pt x="2639" y="1334"/>
                    <a:pt x="2668" y="1334"/>
                    <a:pt x="2682" y="1334"/>
                  </a:cubicBezTo>
                  <a:lnTo>
                    <a:pt x="2755" y="1334"/>
                  </a:lnTo>
                  <a:cubicBezTo>
                    <a:pt x="2791" y="1327"/>
                    <a:pt x="2831" y="1323"/>
                    <a:pt x="2872" y="1323"/>
                  </a:cubicBezTo>
                  <a:close/>
                  <a:moveTo>
                    <a:pt x="2871" y="1"/>
                  </a:moveTo>
                  <a:cubicBezTo>
                    <a:pt x="2769" y="1"/>
                    <a:pt x="2668" y="1"/>
                    <a:pt x="2566" y="15"/>
                  </a:cubicBezTo>
                  <a:cubicBezTo>
                    <a:pt x="2407" y="30"/>
                    <a:pt x="2276" y="189"/>
                    <a:pt x="2291" y="348"/>
                  </a:cubicBezTo>
                  <a:lnTo>
                    <a:pt x="2291" y="377"/>
                  </a:lnTo>
                  <a:cubicBezTo>
                    <a:pt x="2291" y="392"/>
                    <a:pt x="2291" y="406"/>
                    <a:pt x="2291" y="421"/>
                  </a:cubicBezTo>
                  <a:cubicBezTo>
                    <a:pt x="2291" y="537"/>
                    <a:pt x="2218" y="653"/>
                    <a:pt x="2117" y="696"/>
                  </a:cubicBezTo>
                  <a:lnTo>
                    <a:pt x="2088" y="711"/>
                  </a:lnTo>
                  <a:lnTo>
                    <a:pt x="1986" y="740"/>
                  </a:lnTo>
                  <a:lnTo>
                    <a:pt x="1914" y="783"/>
                  </a:lnTo>
                  <a:lnTo>
                    <a:pt x="1899" y="783"/>
                  </a:lnTo>
                  <a:cubicBezTo>
                    <a:pt x="1860" y="801"/>
                    <a:pt x="1819" y="809"/>
                    <a:pt x="1777" y="809"/>
                  </a:cubicBezTo>
                  <a:cubicBezTo>
                    <a:pt x="1680" y="809"/>
                    <a:pt x="1583" y="763"/>
                    <a:pt x="1522" y="682"/>
                  </a:cubicBezTo>
                  <a:cubicBezTo>
                    <a:pt x="1460" y="601"/>
                    <a:pt x="1370" y="560"/>
                    <a:pt x="1276" y="560"/>
                  </a:cubicBezTo>
                  <a:cubicBezTo>
                    <a:pt x="1218" y="560"/>
                    <a:pt x="1158" y="576"/>
                    <a:pt x="1102" y="609"/>
                  </a:cubicBezTo>
                  <a:lnTo>
                    <a:pt x="1073" y="624"/>
                  </a:lnTo>
                  <a:cubicBezTo>
                    <a:pt x="1001" y="682"/>
                    <a:pt x="914" y="754"/>
                    <a:pt x="841" y="827"/>
                  </a:cubicBezTo>
                  <a:cubicBezTo>
                    <a:pt x="769" y="899"/>
                    <a:pt x="711" y="972"/>
                    <a:pt x="638" y="1059"/>
                  </a:cubicBezTo>
                  <a:cubicBezTo>
                    <a:pt x="580" y="1131"/>
                    <a:pt x="551" y="1247"/>
                    <a:pt x="580" y="1349"/>
                  </a:cubicBezTo>
                  <a:cubicBezTo>
                    <a:pt x="595" y="1363"/>
                    <a:pt x="609" y="1392"/>
                    <a:pt x="624" y="1421"/>
                  </a:cubicBezTo>
                  <a:cubicBezTo>
                    <a:pt x="638" y="1450"/>
                    <a:pt x="653" y="1465"/>
                    <a:pt x="667" y="1479"/>
                  </a:cubicBezTo>
                  <a:lnTo>
                    <a:pt x="696" y="1508"/>
                  </a:lnTo>
                  <a:cubicBezTo>
                    <a:pt x="812" y="1595"/>
                    <a:pt x="856" y="1740"/>
                    <a:pt x="798" y="1885"/>
                  </a:cubicBezTo>
                  <a:cubicBezTo>
                    <a:pt x="769" y="1943"/>
                    <a:pt x="740" y="2001"/>
                    <a:pt x="725" y="2059"/>
                  </a:cubicBezTo>
                  <a:cubicBezTo>
                    <a:pt x="711" y="2102"/>
                    <a:pt x="682" y="2131"/>
                    <a:pt x="653" y="2160"/>
                  </a:cubicBezTo>
                  <a:cubicBezTo>
                    <a:pt x="638" y="2175"/>
                    <a:pt x="624" y="2189"/>
                    <a:pt x="609" y="2204"/>
                  </a:cubicBezTo>
                  <a:cubicBezTo>
                    <a:pt x="595" y="2218"/>
                    <a:pt x="566" y="2233"/>
                    <a:pt x="551" y="2233"/>
                  </a:cubicBezTo>
                  <a:lnTo>
                    <a:pt x="493" y="2262"/>
                  </a:lnTo>
                  <a:lnTo>
                    <a:pt x="334" y="2262"/>
                  </a:lnTo>
                  <a:cubicBezTo>
                    <a:pt x="327" y="2255"/>
                    <a:pt x="319" y="2251"/>
                    <a:pt x="310" y="2251"/>
                  </a:cubicBezTo>
                  <a:cubicBezTo>
                    <a:pt x="301" y="2251"/>
                    <a:pt x="290" y="2255"/>
                    <a:pt x="276" y="2262"/>
                  </a:cubicBezTo>
                  <a:cubicBezTo>
                    <a:pt x="145" y="2276"/>
                    <a:pt x="44" y="2392"/>
                    <a:pt x="29" y="2523"/>
                  </a:cubicBezTo>
                  <a:cubicBezTo>
                    <a:pt x="0" y="2726"/>
                    <a:pt x="0" y="2929"/>
                    <a:pt x="29" y="3132"/>
                  </a:cubicBezTo>
                  <a:cubicBezTo>
                    <a:pt x="44" y="3277"/>
                    <a:pt x="145" y="3393"/>
                    <a:pt x="276" y="3407"/>
                  </a:cubicBezTo>
                  <a:cubicBezTo>
                    <a:pt x="298" y="3414"/>
                    <a:pt x="316" y="3418"/>
                    <a:pt x="332" y="3418"/>
                  </a:cubicBezTo>
                  <a:cubicBezTo>
                    <a:pt x="348" y="3418"/>
                    <a:pt x="363" y="3414"/>
                    <a:pt x="377" y="3407"/>
                  </a:cubicBezTo>
                  <a:lnTo>
                    <a:pt x="435" y="3407"/>
                  </a:lnTo>
                  <a:cubicBezTo>
                    <a:pt x="493" y="3407"/>
                    <a:pt x="551" y="3436"/>
                    <a:pt x="609" y="3465"/>
                  </a:cubicBezTo>
                  <a:cubicBezTo>
                    <a:pt x="624" y="3479"/>
                    <a:pt x="638" y="3479"/>
                    <a:pt x="653" y="3494"/>
                  </a:cubicBezTo>
                  <a:cubicBezTo>
                    <a:pt x="682" y="3523"/>
                    <a:pt x="711" y="3566"/>
                    <a:pt x="725" y="3610"/>
                  </a:cubicBezTo>
                  <a:cubicBezTo>
                    <a:pt x="754" y="3668"/>
                    <a:pt x="769" y="3740"/>
                    <a:pt x="798" y="3798"/>
                  </a:cubicBezTo>
                  <a:cubicBezTo>
                    <a:pt x="870" y="3914"/>
                    <a:pt x="841" y="4059"/>
                    <a:pt x="725" y="4161"/>
                  </a:cubicBezTo>
                  <a:lnTo>
                    <a:pt x="696" y="4175"/>
                  </a:lnTo>
                  <a:lnTo>
                    <a:pt x="667" y="4204"/>
                  </a:lnTo>
                  <a:cubicBezTo>
                    <a:pt x="653" y="4219"/>
                    <a:pt x="638" y="4233"/>
                    <a:pt x="624" y="4262"/>
                  </a:cubicBezTo>
                  <a:cubicBezTo>
                    <a:pt x="609" y="4277"/>
                    <a:pt x="595" y="4306"/>
                    <a:pt x="595" y="4335"/>
                  </a:cubicBezTo>
                  <a:lnTo>
                    <a:pt x="595" y="4364"/>
                  </a:lnTo>
                  <a:cubicBezTo>
                    <a:pt x="595" y="4378"/>
                    <a:pt x="595" y="4393"/>
                    <a:pt x="595" y="4393"/>
                  </a:cubicBezTo>
                  <a:cubicBezTo>
                    <a:pt x="595" y="4407"/>
                    <a:pt x="595" y="4422"/>
                    <a:pt x="595" y="4422"/>
                  </a:cubicBezTo>
                  <a:cubicBezTo>
                    <a:pt x="595" y="4436"/>
                    <a:pt x="595" y="4451"/>
                    <a:pt x="595" y="4465"/>
                  </a:cubicBezTo>
                  <a:lnTo>
                    <a:pt x="595" y="4509"/>
                  </a:lnTo>
                  <a:lnTo>
                    <a:pt x="595" y="4523"/>
                  </a:lnTo>
                  <a:cubicBezTo>
                    <a:pt x="595" y="4538"/>
                    <a:pt x="595" y="4552"/>
                    <a:pt x="609" y="4552"/>
                  </a:cubicBezTo>
                  <a:lnTo>
                    <a:pt x="638" y="4596"/>
                  </a:lnTo>
                  <a:cubicBezTo>
                    <a:pt x="696" y="4668"/>
                    <a:pt x="769" y="4755"/>
                    <a:pt x="841" y="4828"/>
                  </a:cubicBezTo>
                  <a:cubicBezTo>
                    <a:pt x="914" y="4900"/>
                    <a:pt x="986" y="4958"/>
                    <a:pt x="1073" y="5031"/>
                  </a:cubicBezTo>
                  <a:cubicBezTo>
                    <a:pt x="1121" y="5066"/>
                    <a:pt x="1188" y="5092"/>
                    <a:pt x="1251" y="5092"/>
                  </a:cubicBezTo>
                  <a:cubicBezTo>
                    <a:pt x="1264" y="5092"/>
                    <a:pt x="1278" y="5091"/>
                    <a:pt x="1291" y="5089"/>
                  </a:cubicBezTo>
                  <a:cubicBezTo>
                    <a:pt x="1319" y="5089"/>
                    <a:pt x="1348" y="5089"/>
                    <a:pt x="1363" y="5074"/>
                  </a:cubicBezTo>
                  <a:cubicBezTo>
                    <a:pt x="1421" y="5060"/>
                    <a:pt x="1479" y="5016"/>
                    <a:pt x="1508" y="4973"/>
                  </a:cubicBezTo>
                  <a:lnTo>
                    <a:pt x="1537" y="4944"/>
                  </a:lnTo>
                  <a:cubicBezTo>
                    <a:pt x="1580" y="4900"/>
                    <a:pt x="1609" y="4871"/>
                    <a:pt x="1667" y="4857"/>
                  </a:cubicBezTo>
                  <a:lnTo>
                    <a:pt x="1769" y="4842"/>
                  </a:lnTo>
                  <a:cubicBezTo>
                    <a:pt x="1812" y="4842"/>
                    <a:pt x="1856" y="4857"/>
                    <a:pt x="1899" y="4871"/>
                  </a:cubicBezTo>
                  <a:cubicBezTo>
                    <a:pt x="1957" y="4900"/>
                    <a:pt x="2015" y="4929"/>
                    <a:pt x="2073" y="4944"/>
                  </a:cubicBezTo>
                  <a:cubicBezTo>
                    <a:pt x="2131" y="4973"/>
                    <a:pt x="2189" y="5016"/>
                    <a:pt x="2218" y="5060"/>
                  </a:cubicBezTo>
                  <a:cubicBezTo>
                    <a:pt x="2233" y="5074"/>
                    <a:pt x="2247" y="5103"/>
                    <a:pt x="2262" y="5117"/>
                  </a:cubicBezTo>
                  <a:cubicBezTo>
                    <a:pt x="2276" y="5175"/>
                    <a:pt x="2276" y="5233"/>
                    <a:pt x="2276" y="5277"/>
                  </a:cubicBezTo>
                  <a:cubicBezTo>
                    <a:pt x="2247" y="5451"/>
                    <a:pt x="2349" y="5596"/>
                    <a:pt x="2508" y="5639"/>
                  </a:cubicBezTo>
                  <a:lnTo>
                    <a:pt x="2552" y="5639"/>
                  </a:lnTo>
                  <a:cubicBezTo>
                    <a:pt x="2653" y="5654"/>
                    <a:pt x="2755" y="5654"/>
                    <a:pt x="2856" y="5654"/>
                  </a:cubicBezTo>
                  <a:cubicBezTo>
                    <a:pt x="2958" y="5654"/>
                    <a:pt x="3059" y="5654"/>
                    <a:pt x="3160" y="5639"/>
                  </a:cubicBezTo>
                  <a:cubicBezTo>
                    <a:pt x="3233" y="5625"/>
                    <a:pt x="3291" y="5596"/>
                    <a:pt x="3334" y="5538"/>
                  </a:cubicBezTo>
                  <a:cubicBezTo>
                    <a:pt x="3363" y="5509"/>
                    <a:pt x="3392" y="5480"/>
                    <a:pt x="3407" y="5436"/>
                  </a:cubicBezTo>
                  <a:cubicBezTo>
                    <a:pt x="3421" y="5378"/>
                    <a:pt x="3436" y="5335"/>
                    <a:pt x="3421" y="5277"/>
                  </a:cubicBezTo>
                  <a:cubicBezTo>
                    <a:pt x="3421" y="5262"/>
                    <a:pt x="3421" y="5248"/>
                    <a:pt x="3421" y="5233"/>
                  </a:cubicBezTo>
                  <a:cubicBezTo>
                    <a:pt x="3421" y="5103"/>
                    <a:pt x="3508" y="4987"/>
                    <a:pt x="3624" y="4944"/>
                  </a:cubicBezTo>
                  <a:cubicBezTo>
                    <a:pt x="3682" y="4915"/>
                    <a:pt x="3755" y="4886"/>
                    <a:pt x="3813" y="4857"/>
                  </a:cubicBezTo>
                  <a:cubicBezTo>
                    <a:pt x="3856" y="4842"/>
                    <a:pt x="3903" y="4835"/>
                    <a:pt x="3949" y="4835"/>
                  </a:cubicBezTo>
                  <a:cubicBezTo>
                    <a:pt x="3994" y="4835"/>
                    <a:pt x="4037" y="4842"/>
                    <a:pt x="4074" y="4857"/>
                  </a:cubicBezTo>
                  <a:cubicBezTo>
                    <a:pt x="4103" y="4871"/>
                    <a:pt x="4117" y="4886"/>
                    <a:pt x="4132" y="4900"/>
                  </a:cubicBezTo>
                  <a:cubicBezTo>
                    <a:pt x="4146" y="4915"/>
                    <a:pt x="4161" y="4915"/>
                    <a:pt x="4161" y="4929"/>
                  </a:cubicBezTo>
                  <a:cubicBezTo>
                    <a:pt x="4175" y="4944"/>
                    <a:pt x="4190" y="4944"/>
                    <a:pt x="4190" y="4958"/>
                  </a:cubicBezTo>
                  <a:cubicBezTo>
                    <a:pt x="4252" y="5038"/>
                    <a:pt x="4342" y="5080"/>
                    <a:pt x="4436" y="5080"/>
                  </a:cubicBezTo>
                  <a:cubicBezTo>
                    <a:pt x="4494" y="5080"/>
                    <a:pt x="4554" y="5064"/>
                    <a:pt x="4610" y="5031"/>
                  </a:cubicBezTo>
                  <a:cubicBezTo>
                    <a:pt x="4625" y="5031"/>
                    <a:pt x="4625" y="5031"/>
                    <a:pt x="4639" y="5016"/>
                  </a:cubicBezTo>
                  <a:cubicBezTo>
                    <a:pt x="4711" y="4958"/>
                    <a:pt x="4798" y="4886"/>
                    <a:pt x="4871" y="4813"/>
                  </a:cubicBezTo>
                  <a:cubicBezTo>
                    <a:pt x="4943" y="4741"/>
                    <a:pt x="5001" y="4654"/>
                    <a:pt x="5074" y="4581"/>
                  </a:cubicBezTo>
                  <a:cubicBezTo>
                    <a:pt x="5132" y="4509"/>
                    <a:pt x="5161" y="4393"/>
                    <a:pt x="5117" y="4291"/>
                  </a:cubicBezTo>
                  <a:cubicBezTo>
                    <a:pt x="5117" y="4277"/>
                    <a:pt x="5117" y="4277"/>
                    <a:pt x="5103" y="4262"/>
                  </a:cubicBezTo>
                  <a:cubicBezTo>
                    <a:pt x="5103" y="4248"/>
                    <a:pt x="5088" y="4233"/>
                    <a:pt x="5088" y="4219"/>
                  </a:cubicBezTo>
                  <a:cubicBezTo>
                    <a:pt x="5074" y="4190"/>
                    <a:pt x="5059" y="4175"/>
                    <a:pt x="5045" y="4161"/>
                  </a:cubicBezTo>
                  <a:lnTo>
                    <a:pt x="5016" y="4132"/>
                  </a:lnTo>
                  <a:lnTo>
                    <a:pt x="4987" y="4117"/>
                  </a:lnTo>
                  <a:cubicBezTo>
                    <a:pt x="4885" y="4016"/>
                    <a:pt x="4856" y="3871"/>
                    <a:pt x="4914" y="3755"/>
                  </a:cubicBezTo>
                  <a:cubicBezTo>
                    <a:pt x="4943" y="3682"/>
                    <a:pt x="4972" y="3624"/>
                    <a:pt x="4987" y="3566"/>
                  </a:cubicBezTo>
                  <a:cubicBezTo>
                    <a:pt x="5037" y="3453"/>
                    <a:pt x="5154" y="3372"/>
                    <a:pt x="5278" y="3372"/>
                  </a:cubicBezTo>
                  <a:cubicBezTo>
                    <a:pt x="5297" y="3372"/>
                    <a:pt x="5316" y="3374"/>
                    <a:pt x="5335" y="3378"/>
                  </a:cubicBezTo>
                  <a:cubicBezTo>
                    <a:pt x="5407" y="3378"/>
                    <a:pt x="5480" y="3364"/>
                    <a:pt x="5538" y="3335"/>
                  </a:cubicBezTo>
                  <a:cubicBezTo>
                    <a:pt x="5552" y="3320"/>
                    <a:pt x="5567" y="3306"/>
                    <a:pt x="5581" y="3291"/>
                  </a:cubicBezTo>
                  <a:lnTo>
                    <a:pt x="5610" y="3277"/>
                  </a:lnTo>
                  <a:lnTo>
                    <a:pt x="5625" y="3262"/>
                  </a:lnTo>
                  <a:cubicBezTo>
                    <a:pt x="5654" y="3219"/>
                    <a:pt x="5683" y="3161"/>
                    <a:pt x="5683" y="3103"/>
                  </a:cubicBezTo>
                  <a:cubicBezTo>
                    <a:pt x="5712" y="2900"/>
                    <a:pt x="5712" y="2697"/>
                    <a:pt x="5683" y="2479"/>
                  </a:cubicBezTo>
                  <a:lnTo>
                    <a:pt x="5683" y="2479"/>
                  </a:lnTo>
                  <a:lnTo>
                    <a:pt x="5712" y="2523"/>
                  </a:lnTo>
                  <a:cubicBezTo>
                    <a:pt x="5712" y="2494"/>
                    <a:pt x="5697" y="2465"/>
                    <a:pt x="5683" y="2436"/>
                  </a:cubicBezTo>
                  <a:cubicBezTo>
                    <a:pt x="5683" y="2421"/>
                    <a:pt x="5668" y="2407"/>
                    <a:pt x="5668" y="2392"/>
                  </a:cubicBezTo>
                  <a:cubicBezTo>
                    <a:pt x="5654" y="2378"/>
                    <a:pt x="5639" y="2363"/>
                    <a:pt x="5625" y="2349"/>
                  </a:cubicBezTo>
                  <a:lnTo>
                    <a:pt x="5610" y="2334"/>
                  </a:lnTo>
                  <a:lnTo>
                    <a:pt x="5581" y="2305"/>
                  </a:lnTo>
                  <a:lnTo>
                    <a:pt x="5552" y="2291"/>
                  </a:lnTo>
                  <a:cubicBezTo>
                    <a:pt x="5538" y="2276"/>
                    <a:pt x="5509" y="2262"/>
                    <a:pt x="5480" y="2262"/>
                  </a:cubicBezTo>
                  <a:lnTo>
                    <a:pt x="5451" y="2262"/>
                  </a:lnTo>
                  <a:cubicBezTo>
                    <a:pt x="5436" y="2255"/>
                    <a:pt x="5422" y="2251"/>
                    <a:pt x="5405" y="2251"/>
                  </a:cubicBezTo>
                  <a:cubicBezTo>
                    <a:pt x="5389" y="2251"/>
                    <a:pt x="5371" y="2255"/>
                    <a:pt x="5349" y="2262"/>
                  </a:cubicBezTo>
                  <a:lnTo>
                    <a:pt x="5277" y="2262"/>
                  </a:lnTo>
                  <a:cubicBezTo>
                    <a:pt x="5219" y="2262"/>
                    <a:pt x="5161" y="2233"/>
                    <a:pt x="5117" y="2204"/>
                  </a:cubicBezTo>
                  <a:lnTo>
                    <a:pt x="5103" y="2189"/>
                  </a:lnTo>
                  <a:lnTo>
                    <a:pt x="5074" y="2160"/>
                  </a:lnTo>
                  <a:lnTo>
                    <a:pt x="5045" y="2117"/>
                  </a:lnTo>
                  <a:lnTo>
                    <a:pt x="5016" y="2088"/>
                  </a:lnTo>
                  <a:cubicBezTo>
                    <a:pt x="5016" y="2073"/>
                    <a:pt x="5016" y="2073"/>
                    <a:pt x="5016" y="2059"/>
                  </a:cubicBezTo>
                  <a:lnTo>
                    <a:pt x="5016" y="2044"/>
                  </a:lnTo>
                  <a:cubicBezTo>
                    <a:pt x="4987" y="1986"/>
                    <a:pt x="4972" y="1928"/>
                    <a:pt x="4943" y="1870"/>
                  </a:cubicBezTo>
                  <a:lnTo>
                    <a:pt x="4929" y="1841"/>
                  </a:lnTo>
                  <a:cubicBezTo>
                    <a:pt x="4914" y="1798"/>
                    <a:pt x="4914" y="1754"/>
                    <a:pt x="4914" y="1711"/>
                  </a:cubicBezTo>
                  <a:cubicBezTo>
                    <a:pt x="4929" y="1682"/>
                    <a:pt x="4929" y="1639"/>
                    <a:pt x="4943" y="1610"/>
                  </a:cubicBezTo>
                  <a:cubicBezTo>
                    <a:pt x="4958" y="1581"/>
                    <a:pt x="4987" y="1552"/>
                    <a:pt x="5016" y="1523"/>
                  </a:cubicBezTo>
                  <a:lnTo>
                    <a:pt x="5045" y="1494"/>
                  </a:lnTo>
                  <a:lnTo>
                    <a:pt x="5059" y="1479"/>
                  </a:lnTo>
                  <a:cubicBezTo>
                    <a:pt x="5088" y="1450"/>
                    <a:pt x="5103" y="1436"/>
                    <a:pt x="5117" y="1392"/>
                  </a:cubicBezTo>
                  <a:cubicBezTo>
                    <a:pt x="5132" y="1392"/>
                    <a:pt x="5132" y="1378"/>
                    <a:pt x="5146" y="1363"/>
                  </a:cubicBezTo>
                  <a:cubicBezTo>
                    <a:pt x="5146" y="1349"/>
                    <a:pt x="5161" y="1334"/>
                    <a:pt x="5161" y="1320"/>
                  </a:cubicBezTo>
                  <a:cubicBezTo>
                    <a:pt x="5175" y="1218"/>
                    <a:pt x="5161" y="1131"/>
                    <a:pt x="5103" y="1059"/>
                  </a:cubicBezTo>
                  <a:cubicBezTo>
                    <a:pt x="5030" y="972"/>
                    <a:pt x="4958" y="899"/>
                    <a:pt x="4900" y="827"/>
                  </a:cubicBezTo>
                  <a:cubicBezTo>
                    <a:pt x="4813" y="754"/>
                    <a:pt x="4740" y="682"/>
                    <a:pt x="4653" y="624"/>
                  </a:cubicBezTo>
                  <a:cubicBezTo>
                    <a:pt x="4600" y="581"/>
                    <a:pt x="4540" y="554"/>
                    <a:pt x="4471" y="554"/>
                  </a:cubicBezTo>
                  <a:cubicBezTo>
                    <a:pt x="4446" y="554"/>
                    <a:pt x="4420" y="558"/>
                    <a:pt x="4393" y="566"/>
                  </a:cubicBezTo>
                  <a:lnTo>
                    <a:pt x="4364" y="566"/>
                  </a:lnTo>
                  <a:cubicBezTo>
                    <a:pt x="4320" y="595"/>
                    <a:pt x="4277" y="609"/>
                    <a:pt x="4248" y="653"/>
                  </a:cubicBezTo>
                  <a:lnTo>
                    <a:pt x="4219" y="682"/>
                  </a:lnTo>
                  <a:cubicBezTo>
                    <a:pt x="4190" y="725"/>
                    <a:pt x="4132" y="769"/>
                    <a:pt x="4074" y="783"/>
                  </a:cubicBezTo>
                  <a:cubicBezTo>
                    <a:pt x="4059" y="798"/>
                    <a:pt x="4030" y="798"/>
                    <a:pt x="4016" y="798"/>
                  </a:cubicBezTo>
                  <a:lnTo>
                    <a:pt x="3929" y="798"/>
                  </a:lnTo>
                  <a:lnTo>
                    <a:pt x="3871" y="783"/>
                  </a:lnTo>
                  <a:lnTo>
                    <a:pt x="3842" y="783"/>
                  </a:lnTo>
                  <a:lnTo>
                    <a:pt x="3813" y="754"/>
                  </a:lnTo>
                  <a:lnTo>
                    <a:pt x="3755" y="740"/>
                  </a:lnTo>
                  <a:lnTo>
                    <a:pt x="3653" y="696"/>
                  </a:lnTo>
                  <a:cubicBezTo>
                    <a:pt x="3523" y="653"/>
                    <a:pt x="3450" y="522"/>
                    <a:pt x="3450" y="392"/>
                  </a:cubicBezTo>
                  <a:lnTo>
                    <a:pt x="3450" y="363"/>
                  </a:lnTo>
                  <a:cubicBezTo>
                    <a:pt x="3479" y="203"/>
                    <a:pt x="3378" y="58"/>
                    <a:pt x="3218" y="15"/>
                  </a:cubicBezTo>
                  <a:lnTo>
                    <a:pt x="3189" y="15"/>
                  </a:lnTo>
                  <a:cubicBezTo>
                    <a:pt x="3088" y="1"/>
                    <a:pt x="2986" y="1"/>
                    <a:pt x="28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95" name="Google Shape;395;p33"/>
          <p:cNvSpPr txBox="1">
            <a:spLocks noGrp="1"/>
          </p:cNvSpPr>
          <p:nvPr>
            <p:ph type="ctrTitle"/>
          </p:nvPr>
        </p:nvSpPr>
        <p:spPr>
          <a:xfrm>
            <a:off x="952399" y="571289"/>
            <a:ext cx="6708475" cy="319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ko-KR" altLang="en-US" sz="4800" dirty="0" err="1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블록체인</a:t>
            </a:r>
            <a:r>
              <a:rPr lang="ko-KR" altLang="en-US" sz="48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의료 플랫폼</a:t>
            </a:r>
            <a:r>
              <a:rPr lang="en-US" altLang="ko-KR" sz="48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/>
            </a:r>
            <a:br>
              <a:rPr lang="en-US" altLang="ko-KR" sz="48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</a:br>
            <a:r>
              <a:rPr lang="ko-KR" altLang="en-US" sz="4800" dirty="0" err="1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클라우드</a:t>
            </a:r>
            <a:r>
              <a:rPr lang="ko-KR" altLang="en-US" sz="480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이전</a:t>
            </a:r>
            <a:endParaRPr sz="48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396" name="Google Shape;396;p33"/>
          <p:cNvSpPr txBox="1">
            <a:spLocks noGrp="1"/>
          </p:cNvSpPr>
          <p:nvPr>
            <p:ph type="subTitle" idx="1"/>
          </p:nvPr>
        </p:nvSpPr>
        <p:spPr>
          <a:xfrm>
            <a:off x="952399" y="4306275"/>
            <a:ext cx="3937894" cy="96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SK</a:t>
            </a:r>
            <a:r>
              <a:rPr lang="ko-KR" altLang="en-US" dirty="0" err="1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인포섹</a:t>
            </a:r>
            <a:r>
              <a:rPr lang="ko-KR" altLang="en-US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아카데미 </a:t>
            </a:r>
            <a:r>
              <a:rPr lang="ko-KR" altLang="en-US" dirty="0" err="1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클라우드</a:t>
            </a:r>
            <a:r>
              <a:rPr lang="ko-KR" altLang="en-US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보안 </a:t>
            </a:r>
            <a:r>
              <a:rPr lang="ko-KR" altLang="en-US" dirty="0" err="1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융합과정</a:t>
            </a:r>
            <a:r>
              <a:rPr lang="ko-KR" altLang="en-US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</a:t>
            </a:r>
            <a:r>
              <a:rPr lang="en-US" altLang="ko-KR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3</a:t>
            </a:r>
            <a:r>
              <a:rPr lang="ko-KR" altLang="en-US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기</a:t>
            </a:r>
            <a:endParaRPr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6120915" y="5296818"/>
            <a:ext cx="194357" cy="194357"/>
          </a:xfrm>
          <a:custGeom>
            <a:avLst/>
            <a:gdLst/>
            <a:ahLst/>
            <a:cxnLst/>
            <a:rect l="l" t="t" r="r" b="b"/>
            <a:pathLst>
              <a:path w="1546" h="1546" fill="none" extrusionOk="0">
                <a:moveTo>
                  <a:pt x="1546" y="658"/>
                </a:moveTo>
                <a:cubicBezTo>
                  <a:pt x="1546" y="1231"/>
                  <a:pt x="830" y="1546"/>
                  <a:pt x="429" y="1116"/>
                </a:cubicBezTo>
                <a:cubicBezTo>
                  <a:pt x="0" y="716"/>
                  <a:pt x="315" y="0"/>
                  <a:pt x="887" y="0"/>
                </a:cubicBezTo>
                <a:cubicBezTo>
                  <a:pt x="1231" y="0"/>
                  <a:pt x="1546" y="315"/>
                  <a:pt x="1546" y="658"/>
                </a:cubicBezTo>
                <a:close/>
              </a:path>
            </a:pathLst>
          </a:custGeom>
          <a:solidFill>
            <a:schemeClr val="accent2"/>
          </a:solidFill>
          <a:ln w="193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98" name="Google Shape;398;p33"/>
          <p:cNvSpPr/>
          <p:nvPr/>
        </p:nvSpPr>
        <p:spPr>
          <a:xfrm>
            <a:off x="11189618" y="2494797"/>
            <a:ext cx="303313" cy="259735"/>
          </a:xfrm>
          <a:custGeom>
            <a:avLst/>
            <a:gdLst/>
            <a:ahLst/>
            <a:cxnLst/>
            <a:rect l="l" t="t" r="r" b="b"/>
            <a:pathLst>
              <a:path w="6814" h="5835" extrusionOk="0">
                <a:moveTo>
                  <a:pt x="3882" y="718"/>
                </a:moveTo>
                <a:cubicBezTo>
                  <a:pt x="5008" y="718"/>
                  <a:pt x="6089" y="1591"/>
                  <a:pt x="6089" y="2914"/>
                </a:cubicBezTo>
                <a:cubicBezTo>
                  <a:pt x="6089" y="4132"/>
                  <a:pt x="5103" y="5103"/>
                  <a:pt x="3886" y="5103"/>
                </a:cubicBezTo>
                <a:cubicBezTo>
                  <a:pt x="1943" y="5103"/>
                  <a:pt x="972" y="2740"/>
                  <a:pt x="2349" y="1363"/>
                </a:cubicBezTo>
                <a:cubicBezTo>
                  <a:pt x="2795" y="918"/>
                  <a:pt x="3344" y="718"/>
                  <a:pt x="3882" y="718"/>
                </a:cubicBezTo>
                <a:close/>
                <a:moveTo>
                  <a:pt x="3912" y="0"/>
                </a:moveTo>
                <a:cubicBezTo>
                  <a:pt x="3903" y="0"/>
                  <a:pt x="3895" y="0"/>
                  <a:pt x="3886" y="1"/>
                </a:cubicBezTo>
                <a:cubicBezTo>
                  <a:pt x="1291" y="1"/>
                  <a:pt x="1" y="3146"/>
                  <a:pt x="1842" y="4973"/>
                </a:cubicBezTo>
                <a:cubicBezTo>
                  <a:pt x="2433" y="5568"/>
                  <a:pt x="3162" y="5834"/>
                  <a:pt x="3877" y="5834"/>
                </a:cubicBezTo>
                <a:cubicBezTo>
                  <a:pt x="5374" y="5834"/>
                  <a:pt x="6814" y="4670"/>
                  <a:pt x="6814" y="2914"/>
                </a:cubicBezTo>
                <a:cubicBezTo>
                  <a:pt x="6814" y="1314"/>
                  <a:pt x="5509" y="0"/>
                  <a:pt x="39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99" name="Google Shape;399;p33"/>
          <p:cNvSpPr/>
          <p:nvPr/>
        </p:nvSpPr>
        <p:spPr>
          <a:xfrm rot="2700000">
            <a:off x="5950382" y="4755931"/>
            <a:ext cx="277452" cy="277608"/>
          </a:xfrm>
          <a:custGeom>
            <a:avLst/>
            <a:gdLst/>
            <a:ahLst/>
            <a:cxnLst/>
            <a:rect l="l" t="t" r="r" b="b"/>
            <a:pathLst>
              <a:path w="1769" h="1770" extrusionOk="0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00" name="Google Shape;400;p33"/>
          <p:cNvSpPr/>
          <p:nvPr/>
        </p:nvSpPr>
        <p:spPr>
          <a:xfrm>
            <a:off x="7018710" y="2782785"/>
            <a:ext cx="303303" cy="303303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0" y="0"/>
                </a:moveTo>
                <a:lnTo>
                  <a:pt x="174" y="624"/>
                </a:lnTo>
                <a:lnTo>
                  <a:pt x="334" y="1232"/>
                </a:lnTo>
                <a:lnTo>
                  <a:pt x="667" y="899"/>
                </a:lnTo>
                <a:lnTo>
                  <a:pt x="1377" y="1609"/>
                </a:lnTo>
                <a:lnTo>
                  <a:pt x="1609" y="1377"/>
                </a:lnTo>
                <a:lnTo>
                  <a:pt x="899" y="682"/>
                </a:lnTo>
                <a:lnTo>
                  <a:pt x="1232" y="334"/>
                </a:lnTo>
                <a:lnTo>
                  <a:pt x="623" y="174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01" name="Google Shape;401;p33"/>
          <p:cNvSpPr/>
          <p:nvPr/>
        </p:nvSpPr>
        <p:spPr>
          <a:xfrm>
            <a:off x="6883517" y="2163241"/>
            <a:ext cx="573656" cy="567831"/>
          </a:xfrm>
          <a:custGeom>
            <a:avLst/>
            <a:gdLst/>
            <a:ahLst/>
            <a:cxnLst/>
            <a:rect l="l" t="t" r="r" b="b"/>
            <a:pathLst>
              <a:path w="5712" h="5654" extrusionOk="0">
                <a:moveTo>
                  <a:pt x="2872" y="1323"/>
                </a:moveTo>
                <a:cubicBezTo>
                  <a:pt x="2914" y="1323"/>
                  <a:pt x="2958" y="1327"/>
                  <a:pt x="3001" y="1334"/>
                </a:cubicBezTo>
                <a:lnTo>
                  <a:pt x="3073" y="1334"/>
                </a:lnTo>
                <a:cubicBezTo>
                  <a:pt x="3110" y="1341"/>
                  <a:pt x="3121" y="1341"/>
                  <a:pt x="3131" y="1341"/>
                </a:cubicBezTo>
                <a:cubicBezTo>
                  <a:pt x="3142" y="1341"/>
                  <a:pt x="3153" y="1341"/>
                  <a:pt x="3189" y="1349"/>
                </a:cubicBezTo>
                <a:cubicBezTo>
                  <a:pt x="3247" y="1363"/>
                  <a:pt x="3291" y="1378"/>
                  <a:pt x="3349" y="1392"/>
                </a:cubicBezTo>
                <a:lnTo>
                  <a:pt x="3392" y="1407"/>
                </a:lnTo>
                <a:cubicBezTo>
                  <a:pt x="3465" y="1436"/>
                  <a:pt x="3537" y="1465"/>
                  <a:pt x="3595" y="1508"/>
                </a:cubicBezTo>
                <a:lnTo>
                  <a:pt x="3668" y="1537"/>
                </a:lnTo>
                <a:cubicBezTo>
                  <a:pt x="3682" y="1552"/>
                  <a:pt x="3697" y="1566"/>
                  <a:pt x="3726" y="1581"/>
                </a:cubicBezTo>
                <a:lnTo>
                  <a:pt x="3784" y="1624"/>
                </a:lnTo>
                <a:lnTo>
                  <a:pt x="3842" y="1668"/>
                </a:lnTo>
                <a:lnTo>
                  <a:pt x="3900" y="1711"/>
                </a:lnTo>
                <a:cubicBezTo>
                  <a:pt x="3929" y="1740"/>
                  <a:pt x="3972" y="1783"/>
                  <a:pt x="4001" y="1812"/>
                </a:cubicBezTo>
                <a:cubicBezTo>
                  <a:pt x="4016" y="1827"/>
                  <a:pt x="4030" y="1841"/>
                  <a:pt x="4045" y="1856"/>
                </a:cubicBezTo>
                <a:cubicBezTo>
                  <a:pt x="4059" y="1885"/>
                  <a:pt x="4088" y="1914"/>
                  <a:pt x="4103" y="1943"/>
                </a:cubicBezTo>
                <a:lnTo>
                  <a:pt x="4132" y="1986"/>
                </a:lnTo>
                <a:cubicBezTo>
                  <a:pt x="4161" y="2030"/>
                  <a:pt x="4190" y="2073"/>
                  <a:pt x="4219" y="2131"/>
                </a:cubicBezTo>
                <a:cubicBezTo>
                  <a:pt x="4233" y="2146"/>
                  <a:pt x="4248" y="2175"/>
                  <a:pt x="4248" y="2189"/>
                </a:cubicBezTo>
                <a:lnTo>
                  <a:pt x="4248" y="2204"/>
                </a:lnTo>
                <a:cubicBezTo>
                  <a:pt x="4262" y="2218"/>
                  <a:pt x="4277" y="2247"/>
                  <a:pt x="4277" y="2262"/>
                </a:cubicBezTo>
                <a:cubicBezTo>
                  <a:pt x="4277" y="2291"/>
                  <a:pt x="4291" y="2305"/>
                  <a:pt x="4291" y="2320"/>
                </a:cubicBezTo>
                <a:lnTo>
                  <a:pt x="4306" y="2349"/>
                </a:lnTo>
                <a:cubicBezTo>
                  <a:pt x="4320" y="2407"/>
                  <a:pt x="4335" y="2450"/>
                  <a:pt x="4349" y="2508"/>
                </a:cubicBezTo>
                <a:lnTo>
                  <a:pt x="4349" y="2552"/>
                </a:lnTo>
                <a:cubicBezTo>
                  <a:pt x="4349" y="2566"/>
                  <a:pt x="4364" y="2624"/>
                  <a:pt x="4364" y="2668"/>
                </a:cubicBezTo>
                <a:cubicBezTo>
                  <a:pt x="4364" y="2711"/>
                  <a:pt x="4364" y="2769"/>
                  <a:pt x="4364" y="2827"/>
                </a:cubicBezTo>
                <a:cubicBezTo>
                  <a:pt x="4378" y="2871"/>
                  <a:pt x="4378" y="2929"/>
                  <a:pt x="4378" y="2987"/>
                </a:cubicBezTo>
                <a:lnTo>
                  <a:pt x="4378" y="3001"/>
                </a:lnTo>
                <a:cubicBezTo>
                  <a:pt x="4378" y="3016"/>
                  <a:pt x="4378" y="3059"/>
                  <a:pt x="4364" y="3074"/>
                </a:cubicBezTo>
                <a:cubicBezTo>
                  <a:pt x="4364" y="3103"/>
                  <a:pt x="4364" y="3132"/>
                  <a:pt x="4349" y="3161"/>
                </a:cubicBezTo>
                <a:cubicBezTo>
                  <a:pt x="4349" y="3204"/>
                  <a:pt x="4335" y="3248"/>
                  <a:pt x="4320" y="3306"/>
                </a:cubicBezTo>
                <a:lnTo>
                  <a:pt x="4277" y="3393"/>
                </a:lnTo>
                <a:cubicBezTo>
                  <a:pt x="4277" y="3421"/>
                  <a:pt x="4262" y="3436"/>
                  <a:pt x="4248" y="3465"/>
                </a:cubicBezTo>
                <a:lnTo>
                  <a:pt x="4219" y="3523"/>
                </a:lnTo>
                <a:cubicBezTo>
                  <a:pt x="4190" y="3566"/>
                  <a:pt x="4175" y="3624"/>
                  <a:pt x="4132" y="3668"/>
                </a:cubicBezTo>
                <a:cubicBezTo>
                  <a:pt x="4132" y="3668"/>
                  <a:pt x="4117" y="3682"/>
                  <a:pt x="4117" y="3697"/>
                </a:cubicBezTo>
                <a:cubicBezTo>
                  <a:pt x="4103" y="3711"/>
                  <a:pt x="4103" y="3711"/>
                  <a:pt x="4103" y="3711"/>
                </a:cubicBezTo>
                <a:lnTo>
                  <a:pt x="4074" y="3755"/>
                </a:lnTo>
                <a:lnTo>
                  <a:pt x="4030" y="3813"/>
                </a:lnTo>
                <a:cubicBezTo>
                  <a:pt x="4001" y="3842"/>
                  <a:pt x="3972" y="3871"/>
                  <a:pt x="3943" y="3900"/>
                </a:cubicBezTo>
                <a:lnTo>
                  <a:pt x="3900" y="3943"/>
                </a:lnTo>
                <a:lnTo>
                  <a:pt x="3856" y="3972"/>
                </a:lnTo>
                <a:lnTo>
                  <a:pt x="3798" y="4030"/>
                </a:lnTo>
                <a:cubicBezTo>
                  <a:pt x="3755" y="4059"/>
                  <a:pt x="3697" y="4103"/>
                  <a:pt x="3639" y="4132"/>
                </a:cubicBezTo>
                <a:lnTo>
                  <a:pt x="3595" y="4161"/>
                </a:lnTo>
                <a:lnTo>
                  <a:pt x="3523" y="4190"/>
                </a:lnTo>
                <a:lnTo>
                  <a:pt x="3465" y="4219"/>
                </a:lnTo>
                <a:lnTo>
                  <a:pt x="3378" y="4262"/>
                </a:lnTo>
                <a:cubicBezTo>
                  <a:pt x="3349" y="4262"/>
                  <a:pt x="3334" y="4277"/>
                  <a:pt x="3320" y="4277"/>
                </a:cubicBezTo>
                <a:cubicBezTo>
                  <a:pt x="3276" y="4291"/>
                  <a:pt x="3233" y="4306"/>
                  <a:pt x="3189" y="4306"/>
                </a:cubicBezTo>
                <a:lnTo>
                  <a:pt x="3131" y="4320"/>
                </a:lnTo>
                <a:lnTo>
                  <a:pt x="3059" y="4335"/>
                </a:lnTo>
                <a:cubicBezTo>
                  <a:pt x="3001" y="4342"/>
                  <a:pt x="2947" y="4346"/>
                  <a:pt x="2894" y="4346"/>
                </a:cubicBezTo>
                <a:cubicBezTo>
                  <a:pt x="2842" y="4346"/>
                  <a:pt x="2791" y="4342"/>
                  <a:pt x="2740" y="4335"/>
                </a:cubicBezTo>
                <a:lnTo>
                  <a:pt x="2610" y="4335"/>
                </a:lnTo>
                <a:lnTo>
                  <a:pt x="2552" y="4320"/>
                </a:lnTo>
                <a:cubicBezTo>
                  <a:pt x="2479" y="4306"/>
                  <a:pt x="2407" y="4277"/>
                  <a:pt x="2334" y="4262"/>
                </a:cubicBezTo>
                <a:lnTo>
                  <a:pt x="2276" y="4233"/>
                </a:lnTo>
                <a:lnTo>
                  <a:pt x="2218" y="4204"/>
                </a:lnTo>
                <a:lnTo>
                  <a:pt x="2146" y="4161"/>
                </a:lnTo>
                <a:cubicBezTo>
                  <a:pt x="2102" y="4132"/>
                  <a:pt x="2059" y="4103"/>
                  <a:pt x="2030" y="4088"/>
                </a:cubicBezTo>
                <a:lnTo>
                  <a:pt x="1972" y="4045"/>
                </a:lnTo>
                <a:cubicBezTo>
                  <a:pt x="1957" y="4030"/>
                  <a:pt x="1928" y="4016"/>
                  <a:pt x="1914" y="4001"/>
                </a:cubicBezTo>
                <a:cubicBezTo>
                  <a:pt x="1899" y="3987"/>
                  <a:pt x="1870" y="3958"/>
                  <a:pt x="1856" y="3943"/>
                </a:cubicBezTo>
                <a:cubicBezTo>
                  <a:pt x="1827" y="3914"/>
                  <a:pt x="1812" y="3900"/>
                  <a:pt x="1783" y="3885"/>
                </a:cubicBezTo>
                <a:lnTo>
                  <a:pt x="1740" y="3827"/>
                </a:lnTo>
                <a:cubicBezTo>
                  <a:pt x="1682" y="3755"/>
                  <a:pt x="1624" y="3682"/>
                  <a:pt x="1580" y="3610"/>
                </a:cubicBezTo>
                <a:cubicBezTo>
                  <a:pt x="1566" y="3595"/>
                  <a:pt x="1551" y="3566"/>
                  <a:pt x="1537" y="3552"/>
                </a:cubicBezTo>
                <a:cubicBezTo>
                  <a:pt x="1537" y="3523"/>
                  <a:pt x="1522" y="3494"/>
                  <a:pt x="1508" y="3479"/>
                </a:cubicBezTo>
                <a:cubicBezTo>
                  <a:pt x="1493" y="3465"/>
                  <a:pt x="1493" y="3450"/>
                  <a:pt x="1493" y="3436"/>
                </a:cubicBezTo>
                <a:cubicBezTo>
                  <a:pt x="1479" y="3421"/>
                  <a:pt x="1479" y="3421"/>
                  <a:pt x="1479" y="3407"/>
                </a:cubicBezTo>
                <a:lnTo>
                  <a:pt x="1464" y="3364"/>
                </a:lnTo>
                <a:lnTo>
                  <a:pt x="1450" y="3320"/>
                </a:lnTo>
                <a:cubicBezTo>
                  <a:pt x="1435" y="3306"/>
                  <a:pt x="1435" y="3306"/>
                  <a:pt x="1450" y="3306"/>
                </a:cubicBezTo>
                <a:cubicBezTo>
                  <a:pt x="1450" y="3277"/>
                  <a:pt x="1435" y="3262"/>
                  <a:pt x="1421" y="3233"/>
                </a:cubicBezTo>
                <a:cubicBezTo>
                  <a:pt x="1421" y="3219"/>
                  <a:pt x="1406" y="3175"/>
                  <a:pt x="1406" y="3146"/>
                </a:cubicBezTo>
                <a:cubicBezTo>
                  <a:pt x="1392" y="3117"/>
                  <a:pt x="1406" y="3103"/>
                  <a:pt x="1392" y="3088"/>
                </a:cubicBezTo>
                <a:cubicBezTo>
                  <a:pt x="1377" y="3074"/>
                  <a:pt x="1377" y="3016"/>
                  <a:pt x="1377" y="2987"/>
                </a:cubicBezTo>
                <a:cubicBezTo>
                  <a:pt x="1363" y="2943"/>
                  <a:pt x="1377" y="2885"/>
                  <a:pt x="1377" y="2827"/>
                </a:cubicBezTo>
                <a:lnTo>
                  <a:pt x="1377" y="2668"/>
                </a:lnTo>
                <a:cubicBezTo>
                  <a:pt x="1377" y="2668"/>
                  <a:pt x="1377" y="2668"/>
                  <a:pt x="1377" y="2653"/>
                </a:cubicBezTo>
                <a:lnTo>
                  <a:pt x="1392" y="2581"/>
                </a:lnTo>
                <a:cubicBezTo>
                  <a:pt x="1392" y="2552"/>
                  <a:pt x="1392" y="2537"/>
                  <a:pt x="1406" y="2508"/>
                </a:cubicBezTo>
                <a:cubicBezTo>
                  <a:pt x="1406" y="2450"/>
                  <a:pt x="1421" y="2407"/>
                  <a:pt x="1435" y="2349"/>
                </a:cubicBezTo>
                <a:lnTo>
                  <a:pt x="1464" y="2291"/>
                </a:lnTo>
                <a:lnTo>
                  <a:pt x="1479" y="2247"/>
                </a:lnTo>
                <a:cubicBezTo>
                  <a:pt x="1479" y="2233"/>
                  <a:pt x="1493" y="2233"/>
                  <a:pt x="1493" y="2218"/>
                </a:cubicBezTo>
                <a:cubicBezTo>
                  <a:pt x="1493" y="2204"/>
                  <a:pt x="1508" y="2189"/>
                  <a:pt x="1508" y="2175"/>
                </a:cubicBezTo>
                <a:cubicBezTo>
                  <a:pt x="1522" y="2131"/>
                  <a:pt x="1551" y="2102"/>
                  <a:pt x="1580" y="2059"/>
                </a:cubicBezTo>
                <a:lnTo>
                  <a:pt x="1609" y="2015"/>
                </a:lnTo>
                <a:lnTo>
                  <a:pt x="1638" y="1957"/>
                </a:lnTo>
                <a:lnTo>
                  <a:pt x="1682" y="1899"/>
                </a:lnTo>
                <a:lnTo>
                  <a:pt x="1740" y="1841"/>
                </a:lnTo>
                <a:lnTo>
                  <a:pt x="1798" y="1783"/>
                </a:lnTo>
                <a:cubicBezTo>
                  <a:pt x="1885" y="1682"/>
                  <a:pt x="1986" y="1595"/>
                  <a:pt x="2102" y="1537"/>
                </a:cubicBezTo>
                <a:lnTo>
                  <a:pt x="2160" y="1494"/>
                </a:lnTo>
                <a:lnTo>
                  <a:pt x="2218" y="1465"/>
                </a:lnTo>
                <a:lnTo>
                  <a:pt x="2276" y="1450"/>
                </a:lnTo>
                <a:cubicBezTo>
                  <a:pt x="2305" y="1436"/>
                  <a:pt x="2349" y="1421"/>
                  <a:pt x="2378" y="1407"/>
                </a:cubicBezTo>
                <a:lnTo>
                  <a:pt x="2436" y="1392"/>
                </a:lnTo>
                <a:lnTo>
                  <a:pt x="2494" y="1363"/>
                </a:lnTo>
                <a:lnTo>
                  <a:pt x="2566" y="1349"/>
                </a:lnTo>
                <a:lnTo>
                  <a:pt x="2624" y="1349"/>
                </a:lnTo>
                <a:cubicBezTo>
                  <a:pt x="2639" y="1334"/>
                  <a:pt x="2668" y="1334"/>
                  <a:pt x="2682" y="1334"/>
                </a:cubicBezTo>
                <a:lnTo>
                  <a:pt x="2755" y="1334"/>
                </a:lnTo>
                <a:cubicBezTo>
                  <a:pt x="2791" y="1327"/>
                  <a:pt x="2831" y="1323"/>
                  <a:pt x="2872" y="1323"/>
                </a:cubicBezTo>
                <a:close/>
                <a:moveTo>
                  <a:pt x="2871" y="1"/>
                </a:moveTo>
                <a:cubicBezTo>
                  <a:pt x="2769" y="1"/>
                  <a:pt x="2668" y="1"/>
                  <a:pt x="2566" y="15"/>
                </a:cubicBezTo>
                <a:cubicBezTo>
                  <a:pt x="2407" y="30"/>
                  <a:pt x="2276" y="189"/>
                  <a:pt x="2291" y="348"/>
                </a:cubicBezTo>
                <a:lnTo>
                  <a:pt x="2291" y="377"/>
                </a:lnTo>
                <a:cubicBezTo>
                  <a:pt x="2291" y="392"/>
                  <a:pt x="2291" y="406"/>
                  <a:pt x="2291" y="421"/>
                </a:cubicBezTo>
                <a:cubicBezTo>
                  <a:pt x="2291" y="537"/>
                  <a:pt x="2218" y="653"/>
                  <a:pt x="2117" y="696"/>
                </a:cubicBezTo>
                <a:lnTo>
                  <a:pt x="2088" y="711"/>
                </a:lnTo>
                <a:lnTo>
                  <a:pt x="1986" y="740"/>
                </a:lnTo>
                <a:lnTo>
                  <a:pt x="1914" y="783"/>
                </a:lnTo>
                <a:lnTo>
                  <a:pt x="1899" y="783"/>
                </a:lnTo>
                <a:cubicBezTo>
                  <a:pt x="1860" y="801"/>
                  <a:pt x="1819" y="809"/>
                  <a:pt x="1777" y="809"/>
                </a:cubicBezTo>
                <a:cubicBezTo>
                  <a:pt x="1680" y="809"/>
                  <a:pt x="1583" y="763"/>
                  <a:pt x="1522" y="682"/>
                </a:cubicBezTo>
                <a:cubicBezTo>
                  <a:pt x="1460" y="601"/>
                  <a:pt x="1370" y="560"/>
                  <a:pt x="1276" y="560"/>
                </a:cubicBezTo>
                <a:cubicBezTo>
                  <a:pt x="1218" y="560"/>
                  <a:pt x="1158" y="576"/>
                  <a:pt x="1102" y="609"/>
                </a:cubicBezTo>
                <a:lnTo>
                  <a:pt x="1073" y="624"/>
                </a:lnTo>
                <a:cubicBezTo>
                  <a:pt x="1001" y="682"/>
                  <a:pt x="914" y="754"/>
                  <a:pt x="841" y="827"/>
                </a:cubicBezTo>
                <a:cubicBezTo>
                  <a:pt x="769" y="899"/>
                  <a:pt x="711" y="972"/>
                  <a:pt x="638" y="1059"/>
                </a:cubicBezTo>
                <a:cubicBezTo>
                  <a:pt x="580" y="1131"/>
                  <a:pt x="551" y="1247"/>
                  <a:pt x="580" y="1349"/>
                </a:cubicBezTo>
                <a:cubicBezTo>
                  <a:pt x="595" y="1363"/>
                  <a:pt x="609" y="1392"/>
                  <a:pt x="624" y="1421"/>
                </a:cubicBezTo>
                <a:cubicBezTo>
                  <a:pt x="638" y="1450"/>
                  <a:pt x="653" y="1465"/>
                  <a:pt x="667" y="1479"/>
                </a:cubicBezTo>
                <a:lnTo>
                  <a:pt x="696" y="1508"/>
                </a:lnTo>
                <a:cubicBezTo>
                  <a:pt x="812" y="1595"/>
                  <a:pt x="856" y="1740"/>
                  <a:pt x="798" y="1885"/>
                </a:cubicBezTo>
                <a:cubicBezTo>
                  <a:pt x="769" y="1943"/>
                  <a:pt x="740" y="2001"/>
                  <a:pt x="725" y="2059"/>
                </a:cubicBezTo>
                <a:cubicBezTo>
                  <a:pt x="711" y="2102"/>
                  <a:pt x="682" y="2131"/>
                  <a:pt x="653" y="2160"/>
                </a:cubicBezTo>
                <a:cubicBezTo>
                  <a:pt x="638" y="2175"/>
                  <a:pt x="624" y="2189"/>
                  <a:pt x="609" y="2204"/>
                </a:cubicBezTo>
                <a:cubicBezTo>
                  <a:pt x="595" y="2218"/>
                  <a:pt x="566" y="2233"/>
                  <a:pt x="551" y="2233"/>
                </a:cubicBezTo>
                <a:lnTo>
                  <a:pt x="493" y="2262"/>
                </a:lnTo>
                <a:lnTo>
                  <a:pt x="334" y="2262"/>
                </a:lnTo>
                <a:cubicBezTo>
                  <a:pt x="327" y="2255"/>
                  <a:pt x="319" y="2251"/>
                  <a:pt x="310" y="2251"/>
                </a:cubicBezTo>
                <a:cubicBezTo>
                  <a:pt x="301" y="2251"/>
                  <a:pt x="290" y="2255"/>
                  <a:pt x="276" y="2262"/>
                </a:cubicBezTo>
                <a:cubicBezTo>
                  <a:pt x="145" y="2276"/>
                  <a:pt x="44" y="2392"/>
                  <a:pt x="29" y="2523"/>
                </a:cubicBezTo>
                <a:cubicBezTo>
                  <a:pt x="0" y="2726"/>
                  <a:pt x="0" y="2929"/>
                  <a:pt x="29" y="3132"/>
                </a:cubicBezTo>
                <a:cubicBezTo>
                  <a:pt x="44" y="3277"/>
                  <a:pt x="145" y="3393"/>
                  <a:pt x="276" y="3407"/>
                </a:cubicBezTo>
                <a:cubicBezTo>
                  <a:pt x="298" y="3414"/>
                  <a:pt x="316" y="3418"/>
                  <a:pt x="332" y="3418"/>
                </a:cubicBezTo>
                <a:cubicBezTo>
                  <a:pt x="348" y="3418"/>
                  <a:pt x="363" y="3414"/>
                  <a:pt x="377" y="3407"/>
                </a:cubicBezTo>
                <a:lnTo>
                  <a:pt x="435" y="3407"/>
                </a:lnTo>
                <a:cubicBezTo>
                  <a:pt x="493" y="3407"/>
                  <a:pt x="551" y="3436"/>
                  <a:pt x="609" y="3465"/>
                </a:cubicBezTo>
                <a:cubicBezTo>
                  <a:pt x="624" y="3479"/>
                  <a:pt x="638" y="3479"/>
                  <a:pt x="653" y="3494"/>
                </a:cubicBezTo>
                <a:cubicBezTo>
                  <a:pt x="682" y="3523"/>
                  <a:pt x="711" y="3566"/>
                  <a:pt x="725" y="3610"/>
                </a:cubicBezTo>
                <a:cubicBezTo>
                  <a:pt x="754" y="3668"/>
                  <a:pt x="769" y="3740"/>
                  <a:pt x="798" y="3798"/>
                </a:cubicBezTo>
                <a:cubicBezTo>
                  <a:pt x="870" y="3914"/>
                  <a:pt x="841" y="4059"/>
                  <a:pt x="725" y="4161"/>
                </a:cubicBezTo>
                <a:lnTo>
                  <a:pt x="696" y="4175"/>
                </a:lnTo>
                <a:lnTo>
                  <a:pt x="667" y="4204"/>
                </a:lnTo>
                <a:cubicBezTo>
                  <a:pt x="653" y="4219"/>
                  <a:pt x="638" y="4233"/>
                  <a:pt x="624" y="4262"/>
                </a:cubicBezTo>
                <a:cubicBezTo>
                  <a:pt x="609" y="4277"/>
                  <a:pt x="595" y="4306"/>
                  <a:pt x="595" y="4335"/>
                </a:cubicBezTo>
                <a:lnTo>
                  <a:pt x="595" y="4364"/>
                </a:lnTo>
                <a:cubicBezTo>
                  <a:pt x="595" y="4378"/>
                  <a:pt x="595" y="4393"/>
                  <a:pt x="595" y="4393"/>
                </a:cubicBezTo>
                <a:cubicBezTo>
                  <a:pt x="595" y="4407"/>
                  <a:pt x="595" y="4422"/>
                  <a:pt x="595" y="4422"/>
                </a:cubicBezTo>
                <a:cubicBezTo>
                  <a:pt x="595" y="4436"/>
                  <a:pt x="595" y="4451"/>
                  <a:pt x="595" y="4465"/>
                </a:cubicBezTo>
                <a:lnTo>
                  <a:pt x="595" y="4509"/>
                </a:lnTo>
                <a:lnTo>
                  <a:pt x="595" y="4523"/>
                </a:lnTo>
                <a:cubicBezTo>
                  <a:pt x="595" y="4538"/>
                  <a:pt x="595" y="4552"/>
                  <a:pt x="609" y="4552"/>
                </a:cubicBezTo>
                <a:lnTo>
                  <a:pt x="638" y="4596"/>
                </a:lnTo>
                <a:cubicBezTo>
                  <a:pt x="696" y="4668"/>
                  <a:pt x="769" y="4755"/>
                  <a:pt x="841" y="4828"/>
                </a:cubicBezTo>
                <a:cubicBezTo>
                  <a:pt x="914" y="4900"/>
                  <a:pt x="986" y="4958"/>
                  <a:pt x="1073" y="5031"/>
                </a:cubicBezTo>
                <a:cubicBezTo>
                  <a:pt x="1121" y="5066"/>
                  <a:pt x="1188" y="5092"/>
                  <a:pt x="1251" y="5092"/>
                </a:cubicBezTo>
                <a:cubicBezTo>
                  <a:pt x="1264" y="5092"/>
                  <a:pt x="1278" y="5091"/>
                  <a:pt x="1291" y="5089"/>
                </a:cubicBezTo>
                <a:cubicBezTo>
                  <a:pt x="1319" y="5089"/>
                  <a:pt x="1348" y="5089"/>
                  <a:pt x="1363" y="5074"/>
                </a:cubicBezTo>
                <a:cubicBezTo>
                  <a:pt x="1421" y="5060"/>
                  <a:pt x="1479" y="5016"/>
                  <a:pt x="1508" y="4973"/>
                </a:cubicBezTo>
                <a:lnTo>
                  <a:pt x="1537" y="4944"/>
                </a:lnTo>
                <a:cubicBezTo>
                  <a:pt x="1580" y="4900"/>
                  <a:pt x="1609" y="4871"/>
                  <a:pt x="1667" y="4857"/>
                </a:cubicBezTo>
                <a:lnTo>
                  <a:pt x="1769" y="4842"/>
                </a:lnTo>
                <a:cubicBezTo>
                  <a:pt x="1812" y="4842"/>
                  <a:pt x="1856" y="4857"/>
                  <a:pt x="1899" y="4871"/>
                </a:cubicBezTo>
                <a:cubicBezTo>
                  <a:pt x="1957" y="4900"/>
                  <a:pt x="2015" y="4929"/>
                  <a:pt x="2073" y="4944"/>
                </a:cubicBezTo>
                <a:cubicBezTo>
                  <a:pt x="2131" y="4973"/>
                  <a:pt x="2189" y="5016"/>
                  <a:pt x="2218" y="5060"/>
                </a:cubicBezTo>
                <a:cubicBezTo>
                  <a:pt x="2233" y="5074"/>
                  <a:pt x="2247" y="5103"/>
                  <a:pt x="2262" y="5117"/>
                </a:cubicBezTo>
                <a:cubicBezTo>
                  <a:pt x="2276" y="5175"/>
                  <a:pt x="2276" y="5233"/>
                  <a:pt x="2276" y="5277"/>
                </a:cubicBezTo>
                <a:cubicBezTo>
                  <a:pt x="2247" y="5451"/>
                  <a:pt x="2349" y="5596"/>
                  <a:pt x="2508" y="5639"/>
                </a:cubicBezTo>
                <a:lnTo>
                  <a:pt x="2552" y="5639"/>
                </a:lnTo>
                <a:cubicBezTo>
                  <a:pt x="2653" y="5654"/>
                  <a:pt x="2755" y="5654"/>
                  <a:pt x="2856" y="5654"/>
                </a:cubicBezTo>
                <a:cubicBezTo>
                  <a:pt x="2958" y="5654"/>
                  <a:pt x="3059" y="5654"/>
                  <a:pt x="3160" y="5639"/>
                </a:cubicBezTo>
                <a:cubicBezTo>
                  <a:pt x="3233" y="5625"/>
                  <a:pt x="3291" y="5596"/>
                  <a:pt x="3334" y="5538"/>
                </a:cubicBezTo>
                <a:cubicBezTo>
                  <a:pt x="3363" y="5509"/>
                  <a:pt x="3392" y="5480"/>
                  <a:pt x="3407" y="5436"/>
                </a:cubicBezTo>
                <a:cubicBezTo>
                  <a:pt x="3421" y="5378"/>
                  <a:pt x="3436" y="5335"/>
                  <a:pt x="3421" y="5277"/>
                </a:cubicBezTo>
                <a:cubicBezTo>
                  <a:pt x="3421" y="5262"/>
                  <a:pt x="3421" y="5248"/>
                  <a:pt x="3421" y="5233"/>
                </a:cubicBezTo>
                <a:cubicBezTo>
                  <a:pt x="3421" y="5103"/>
                  <a:pt x="3508" y="4987"/>
                  <a:pt x="3624" y="4944"/>
                </a:cubicBezTo>
                <a:cubicBezTo>
                  <a:pt x="3682" y="4915"/>
                  <a:pt x="3755" y="4886"/>
                  <a:pt x="3813" y="4857"/>
                </a:cubicBezTo>
                <a:cubicBezTo>
                  <a:pt x="3856" y="4842"/>
                  <a:pt x="3903" y="4835"/>
                  <a:pt x="3949" y="4835"/>
                </a:cubicBezTo>
                <a:cubicBezTo>
                  <a:pt x="3994" y="4835"/>
                  <a:pt x="4037" y="4842"/>
                  <a:pt x="4074" y="4857"/>
                </a:cubicBezTo>
                <a:cubicBezTo>
                  <a:pt x="4103" y="4871"/>
                  <a:pt x="4117" y="4886"/>
                  <a:pt x="4132" y="4900"/>
                </a:cubicBezTo>
                <a:cubicBezTo>
                  <a:pt x="4146" y="4915"/>
                  <a:pt x="4161" y="4915"/>
                  <a:pt x="4161" y="4929"/>
                </a:cubicBezTo>
                <a:cubicBezTo>
                  <a:pt x="4175" y="4944"/>
                  <a:pt x="4190" y="4944"/>
                  <a:pt x="4190" y="4958"/>
                </a:cubicBezTo>
                <a:cubicBezTo>
                  <a:pt x="4252" y="5038"/>
                  <a:pt x="4342" y="5080"/>
                  <a:pt x="4436" y="5080"/>
                </a:cubicBezTo>
                <a:cubicBezTo>
                  <a:pt x="4494" y="5080"/>
                  <a:pt x="4554" y="5064"/>
                  <a:pt x="4610" y="5031"/>
                </a:cubicBezTo>
                <a:cubicBezTo>
                  <a:pt x="4625" y="5031"/>
                  <a:pt x="4625" y="5031"/>
                  <a:pt x="4639" y="5016"/>
                </a:cubicBezTo>
                <a:cubicBezTo>
                  <a:pt x="4711" y="4958"/>
                  <a:pt x="4798" y="4886"/>
                  <a:pt x="4871" y="4813"/>
                </a:cubicBezTo>
                <a:cubicBezTo>
                  <a:pt x="4943" y="4741"/>
                  <a:pt x="5001" y="4654"/>
                  <a:pt x="5074" y="4581"/>
                </a:cubicBezTo>
                <a:cubicBezTo>
                  <a:pt x="5132" y="4509"/>
                  <a:pt x="5161" y="4393"/>
                  <a:pt x="5117" y="4291"/>
                </a:cubicBezTo>
                <a:cubicBezTo>
                  <a:pt x="5117" y="4277"/>
                  <a:pt x="5117" y="4277"/>
                  <a:pt x="5103" y="4262"/>
                </a:cubicBezTo>
                <a:cubicBezTo>
                  <a:pt x="5103" y="4248"/>
                  <a:pt x="5088" y="4233"/>
                  <a:pt x="5088" y="4219"/>
                </a:cubicBezTo>
                <a:cubicBezTo>
                  <a:pt x="5074" y="4190"/>
                  <a:pt x="5059" y="4175"/>
                  <a:pt x="5045" y="4161"/>
                </a:cubicBezTo>
                <a:lnTo>
                  <a:pt x="5016" y="4132"/>
                </a:lnTo>
                <a:lnTo>
                  <a:pt x="4987" y="4117"/>
                </a:lnTo>
                <a:cubicBezTo>
                  <a:pt x="4885" y="4016"/>
                  <a:pt x="4856" y="3871"/>
                  <a:pt x="4914" y="3755"/>
                </a:cubicBezTo>
                <a:cubicBezTo>
                  <a:pt x="4943" y="3682"/>
                  <a:pt x="4972" y="3624"/>
                  <a:pt x="4987" y="3566"/>
                </a:cubicBezTo>
                <a:cubicBezTo>
                  <a:pt x="5037" y="3453"/>
                  <a:pt x="5154" y="3372"/>
                  <a:pt x="5278" y="3372"/>
                </a:cubicBezTo>
                <a:cubicBezTo>
                  <a:pt x="5297" y="3372"/>
                  <a:pt x="5316" y="3374"/>
                  <a:pt x="5335" y="3378"/>
                </a:cubicBezTo>
                <a:cubicBezTo>
                  <a:pt x="5407" y="3378"/>
                  <a:pt x="5480" y="3364"/>
                  <a:pt x="5538" y="3335"/>
                </a:cubicBezTo>
                <a:cubicBezTo>
                  <a:pt x="5552" y="3320"/>
                  <a:pt x="5567" y="3306"/>
                  <a:pt x="5581" y="3291"/>
                </a:cubicBezTo>
                <a:lnTo>
                  <a:pt x="5610" y="3277"/>
                </a:lnTo>
                <a:lnTo>
                  <a:pt x="5625" y="3262"/>
                </a:lnTo>
                <a:cubicBezTo>
                  <a:pt x="5654" y="3219"/>
                  <a:pt x="5683" y="3161"/>
                  <a:pt x="5683" y="3103"/>
                </a:cubicBezTo>
                <a:cubicBezTo>
                  <a:pt x="5712" y="2900"/>
                  <a:pt x="5712" y="2697"/>
                  <a:pt x="5683" y="2479"/>
                </a:cubicBezTo>
                <a:lnTo>
                  <a:pt x="5683" y="2479"/>
                </a:lnTo>
                <a:lnTo>
                  <a:pt x="5712" y="2523"/>
                </a:lnTo>
                <a:cubicBezTo>
                  <a:pt x="5712" y="2494"/>
                  <a:pt x="5697" y="2465"/>
                  <a:pt x="5683" y="2436"/>
                </a:cubicBezTo>
                <a:cubicBezTo>
                  <a:pt x="5683" y="2421"/>
                  <a:pt x="5668" y="2407"/>
                  <a:pt x="5668" y="2392"/>
                </a:cubicBezTo>
                <a:cubicBezTo>
                  <a:pt x="5654" y="2378"/>
                  <a:pt x="5639" y="2363"/>
                  <a:pt x="5625" y="2349"/>
                </a:cubicBezTo>
                <a:lnTo>
                  <a:pt x="5610" y="2334"/>
                </a:lnTo>
                <a:lnTo>
                  <a:pt x="5581" y="2305"/>
                </a:lnTo>
                <a:lnTo>
                  <a:pt x="5552" y="2291"/>
                </a:lnTo>
                <a:cubicBezTo>
                  <a:pt x="5538" y="2276"/>
                  <a:pt x="5509" y="2262"/>
                  <a:pt x="5480" y="2262"/>
                </a:cubicBezTo>
                <a:lnTo>
                  <a:pt x="5451" y="2262"/>
                </a:lnTo>
                <a:cubicBezTo>
                  <a:pt x="5436" y="2255"/>
                  <a:pt x="5422" y="2251"/>
                  <a:pt x="5405" y="2251"/>
                </a:cubicBezTo>
                <a:cubicBezTo>
                  <a:pt x="5389" y="2251"/>
                  <a:pt x="5371" y="2255"/>
                  <a:pt x="5349" y="2262"/>
                </a:cubicBezTo>
                <a:lnTo>
                  <a:pt x="5277" y="2262"/>
                </a:lnTo>
                <a:cubicBezTo>
                  <a:pt x="5219" y="2262"/>
                  <a:pt x="5161" y="2233"/>
                  <a:pt x="5117" y="2204"/>
                </a:cubicBezTo>
                <a:lnTo>
                  <a:pt x="5103" y="2189"/>
                </a:lnTo>
                <a:lnTo>
                  <a:pt x="5074" y="2160"/>
                </a:lnTo>
                <a:lnTo>
                  <a:pt x="5045" y="2117"/>
                </a:lnTo>
                <a:lnTo>
                  <a:pt x="5016" y="2088"/>
                </a:lnTo>
                <a:cubicBezTo>
                  <a:pt x="5016" y="2073"/>
                  <a:pt x="5016" y="2073"/>
                  <a:pt x="5016" y="2059"/>
                </a:cubicBezTo>
                <a:lnTo>
                  <a:pt x="5016" y="2044"/>
                </a:lnTo>
                <a:cubicBezTo>
                  <a:pt x="4987" y="1986"/>
                  <a:pt x="4972" y="1928"/>
                  <a:pt x="4943" y="1870"/>
                </a:cubicBezTo>
                <a:lnTo>
                  <a:pt x="4929" y="1841"/>
                </a:lnTo>
                <a:cubicBezTo>
                  <a:pt x="4914" y="1798"/>
                  <a:pt x="4914" y="1754"/>
                  <a:pt x="4914" y="1711"/>
                </a:cubicBezTo>
                <a:cubicBezTo>
                  <a:pt x="4929" y="1682"/>
                  <a:pt x="4929" y="1639"/>
                  <a:pt x="4943" y="1610"/>
                </a:cubicBezTo>
                <a:cubicBezTo>
                  <a:pt x="4958" y="1581"/>
                  <a:pt x="4987" y="1552"/>
                  <a:pt x="5016" y="1523"/>
                </a:cubicBezTo>
                <a:lnTo>
                  <a:pt x="5045" y="1494"/>
                </a:lnTo>
                <a:lnTo>
                  <a:pt x="5059" y="1479"/>
                </a:lnTo>
                <a:cubicBezTo>
                  <a:pt x="5088" y="1450"/>
                  <a:pt x="5103" y="1436"/>
                  <a:pt x="5117" y="1392"/>
                </a:cubicBezTo>
                <a:cubicBezTo>
                  <a:pt x="5132" y="1392"/>
                  <a:pt x="5132" y="1378"/>
                  <a:pt x="5146" y="1363"/>
                </a:cubicBezTo>
                <a:cubicBezTo>
                  <a:pt x="5146" y="1349"/>
                  <a:pt x="5161" y="1334"/>
                  <a:pt x="5161" y="1320"/>
                </a:cubicBezTo>
                <a:cubicBezTo>
                  <a:pt x="5175" y="1218"/>
                  <a:pt x="5161" y="1131"/>
                  <a:pt x="5103" y="1059"/>
                </a:cubicBezTo>
                <a:cubicBezTo>
                  <a:pt x="5030" y="972"/>
                  <a:pt x="4958" y="899"/>
                  <a:pt x="4900" y="827"/>
                </a:cubicBezTo>
                <a:cubicBezTo>
                  <a:pt x="4813" y="754"/>
                  <a:pt x="4740" y="682"/>
                  <a:pt x="4653" y="624"/>
                </a:cubicBezTo>
                <a:cubicBezTo>
                  <a:pt x="4600" y="581"/>
                  <a:pt x="4540" y="554"/>
                  <a:pt x="4471" y="554"/>
                </a:cubicBezTo>
                <a:cubicBezTo>
                  <a:pt x="4446" y="554"/>
                  <a:pt x="4420" y="558"/>
                  <a:pt x="4393" y="566"/>
                </a:cubicBezTo>
                <a:lnTo>
                  <a:pt x="4364" y="566"/>
                </a:lnTo>
                <a:cubicBezTo>
                  <a:pt x="4320" y="595"/>
                  <a:pt x="4277" y="609"/>
                  <a:pt x="4248" y="653"/>
                </a:cubicBezTo>
                <a:lnTo>
                  <a:pt x="4219" y="682"/>
                </a:lnTo>
                <a:cubicBezTo>
                  <a:pt x="4190" y="725"/>
                  <a:pt x="4132" y="769"/>
                  <a:pt x="4074" y="783"/>
                </a:cubicBezTo>
                <a:cubicBezTo>
                  <a:pt x="4059" y="798"/>
                  <a:pt x="4030" y="798"/>
                  <a:pt x="4016" y="798"/>
                </a:cubicBezTo>
                <a:lnTo>
                  <a:pt x="3929" y="798"/>
                </a:lnTo>
                <a:lnTo>
                  <a:pt x="3871" y="783"/>
                </a:lnTo>
                <a:lnTo>
                  <a:pt x="3842" y="783"/>
                </a:lnTo>
                <a:lnTo>
                  <a:pt x="3813" y="754"/>
                </a:lnTo>
                <a:lnTo>
                  <a:pt x="3755" y="740"/>
                </a:lnTo>
                <a:lnTo>
                  <a:pt x="3653" y="696"/>
                </a:lnTo>
                <a:cubicBezTo>
                  <a:pt x="3523" y="653"/>
                  <a:pt x="3450" y="522"/>
                  <a:pt x="3450" y="392"/>
                </a:cubicBezTo>
                <a:lnTo>
                  <a:pt x="3450" y="363"/>
                </a:lnTo>
                <a:cubicBezTo>
                  <a:pt x="3479" y="203"/>
                  <a:pt x="3378" y="58"/>
                  <a:pt x="3218" y="15"/>
                </a:cubicBezTo>
                <a:lnTo>
                  <a:pt x="3189" y="15"/>
                </a:lnTo>
                <a:cubicBezTo>
                  <a:pt x="3088" y="1"/>
                  <a:pt x="2986" y="1"/>
                  <a:pt x="287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5" name="Google Shape;413;p35"/>
          <p:cNvSpPr txBox="1">
            <a:spLocks/>
          </p:cNvSpPr>
          <p:nvPr/>
        </p:nvSpPr>
        <p:spPr>
          <a:xfrm>
            <a:off x="1045541" y="4709937"/>
            <a:ext cx="3556000" cy="62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atinLnBrk="0"/>
            <a:endParaRPr lang="en-US" kern="0" dirty="0"/>
          </a:p>
        </p:txBody>
      </p:sp>
      <p:sp>
        <p:nvSpPr>
          <p:cNvPr id="86" name="Google Shape;413;p35"/>
          <p:cNvSpPr txBox="1">
            <a:spLocks/>
          </p:cNvSpPr>
          <p:nvPr/>
        </p:nvSpPr>
        <p:spPr>
          <a:xfrm>
            <a:off x="952399" y="5066874"/>
            <a:ext cx="4194525" cy="62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atinLnBrk="0"/>
            <a:r>
              <a:rPr lang="ko-KR" altLang="en-US" kern="0" dirty="0" err="1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우원하</a:t>
            </a:r>
            <a:r>
              <a:rPr lang="ko-KR" altLang="en-US" kern="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김민지 </a:t>
            </a:r>
            <a:r>
              <a:rPr lang="ko-KR" altLang="en-US" kern="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김진수 배슬기 </a:t>
            </a:r>
            <a:r>
              <a:rPr lang="ko-KR" altLang="en-US" kern="0" dirty="0" err="1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조상우</a:t>
            </a:r>
            <a:endParaRPr lang="en-US" kern="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87" name="Google Shape;413;p35"/>
          <p:cNvSpPr txBox="1">
            <a:spLocks/>
          </p:cNvSpPr>
          <p:nvPr/>
        </p:nvSpPr>
        <p:spPr>
          <a:xfrm>
            <a:off x="952399" y="4760294"/>
            <a:ext cx="4194525" cy="62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atinLnBrk="0"/>
            <a:r>
              <a:rPr lang="en-US" altLang="ko-KR" kern="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1</a:t>
            </a:r>
            <a:r>
              <a:rPr lang="ko-KR" altLang="en-US" kern="0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조  </a:t>
            </a:r>
            <a:endParaRPr lang="en-US" kern="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20" y="6420661"/>
            <a:ext cx="1847850" cy="390525"/>
          </a:xfrm>
          <a:prstGeom prst="rect">
            <a:avLst/>
          </a:prstGeom>
        </p:spPr>
      </p:pic>
      <p:pic>
        <p:nvPicPr>
          <p:cNvPr id="89" name="그림 8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31639"/>
            <a:ext cx="1482842" cy="385879"/>
          </a:xfrm>
          <a:prstGeom prst="rect">
            <a:avLst/>
          </a:prstGeom>
        </p:spPr>
      </p:pic>
      <p:pic>
        <p:nvPicPr>
          <p:cNvPr id="90" name="_x278651016" descr="EMB0000378c3f3d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9763" y="6464154"/>
            <a:ext cx="1180238" cy="37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79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20" y="6420661"/>
            <a:ext cx="1847850" cy="390525"/>
          </a:xfrm>
          <a:prstGeom prst="rect">
            <a:avLst/>
          </a:prstGeom>
        </p:spPr>
      </p:pic>
      <p:sp>
        <p:nvSpPr>
          <p:cNvPr id="21" name="Google Shape;1673;p4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자료조사 </a:t>
            </a:r>
            <a:r>
              <a:rPr lang="en-US" altLang="ko-KR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- </a:t>
            </a:r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메디블록 서비스 정리</a:t>
            </a:r>
            <a:endParaRPr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0521" y="1356800"/>
            <a:ext cx="7423718" cy="50638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9903" y="1615899"/>
            <a:ext cx="4814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메디블록 </a:t>
            </a:r>
            <a:r>
              <a:rPr lang="en-US" altLang="ko-KR" smtClean="0"/>
              <a:t>Github</a:t>
            </a:r>
            <a:r>
              <a:rPr lang="ko-KR" altLang="en-US" smtClean="0"/>
              <a:t>에 </a:t>
            </a:r>
            <a:r>
              <a:rPr lang="en-US" altLang="ko-KR" smtClean="0"/>
              <a:t>Open</a:t>
            </a:r>
            <a:r>
              <a:rPr lang="ko-KR" altLang="en-US" smtClean="0"/>
              <a:t>된 핵심 서비스 이전</a:t>
            </a:r>
            <a:r>
              <a:rPr lang="en-US" altLang="ko-KR" smtClean="0"/>
              <a:t>.</a:t>
            </a: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9903" y="1980800"/>
            <a:ext cx="4814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https://blog.medibloc.org/timeline/notice/3179</a:t>
            </a: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09903" y="4760850"/>
            <a:ext cx="449353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mtClean="0">
                <a:solidFill>
                  <a:srgbClr val="7030A0"/>
                </a:solidFill>
              </a:rPr>
              <a:t>보라색 의료법과 개보법은</a:t>
            </a:r>
            <a:endParaRPr lang="en-US" altLang="ko-KR" b="1" smtClean="0">
              <a:solidFill>
                <a:srgbClr val="7030A0"/>
              </a:solidFill>
            </a:endParaRPr>
          </a:p>
          <a:p>
            <a:r>
              <a:rPr lang="ko-KR" altLang="en-US" smtClean="0">
                <a:solidFill>
                  <a:schemeClr val="tx1">
                    <a:lumMod val="50000"/>
                  </a:schemeClr>
                </a:solidFill>
              </a:rPr>
              <a:t>기존 메디블록 시스템에 적용</a:t>
            </a:r>
            <a:r>
              <a:rPr lang="en-US" altLang="ko-KR" smtClean="0">
                <a:solidFill>
                  <a:schemeClr val="tx1">
                    <a:lumMod val="50000"/>
                  </a:schemeClr>
                </a:solidFill>
              </a:rPr>
              <a:t>.</a:t>
            </a:r>
            <a:br>
              <a:rPr lang="en-US" altLang="ko-KR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altLang="ko-KR" smtClean="0">
                <a:solidFill>
                  <a:srgbClr val="7030A0"/>
                </a:solidFill>
              </a:rPr>
              <a:t/>
            </a:r>
            <a:br>
              <a:rPr lang="en-US" altLang="ko-KR" smtClean="0">
                <a:solidFill>
                  <a:srgbClr val="7030A0"/>
                </a:solidFill>
              </a:rPr>
            </a:br>
            <a:r>
              <a:rPr lang="ko-KR" altLang="en-US" b="1" smtClean="0">
                <a:solidFill>
                  <a:srgbClr val="0070C0"/>
                </a:solidFill>
              </a:rPr>
              <a:t>파란색 의료법</a:t>
            </a:r>
            <a:r>
              <a:rPr lang="en-US" altLang="ko-KR" b="1" smtClean="0">
                <a:solidFill>
                  <a:srgbClr val="0070C0"/>
                </a:solidFill>
              </a:rPr>
              <a:t>,</a:t>
            </a:r>
            <a:r>
              <a:rPr lang="ko-KR" altLang="en-US" b="1" smtClean="0">
                <a:solidFill>
                  <a:srgbClr val="0070C0"/>
                </a:solidFill>
              </a:rPr>
              <a:t> </a:t>
            </a:r>
            <a:r>
              <a:rPr lang="en-US" altLang="ko-KR" b="1" smtClean="0">
                <a:solidFill>
                  <a:srgbClr val="0070C0"/>
                </a:solidFill>
              </a:rPr>
              <a:t>EQST, KISA</a:t>
            </a:r>
            <a:r>
              <a:rPr lang="ko-KR" altLang="en-US" b="1" smtClean="0">
                <a:solidFill>
                  <a:srgbClr val="0070C0"/>
                </a:solidFill>
              </a:rPr>
              <a:t>는</a:t>
            </a:r>
            <a:r>
              <a:rPr lang="en-US" altLang="ko-KR" b="1" smtClean="0">
                <a:solidFill>
                  <a:srgbClr val="0070C0"/>
                </a:solidFill>
              </a:rPr>
              <a:t/>
            </a:r>
            <a:br>
              <a:rPr lang="en-US" altLang="ko-KR" b="1" smtClean="0">
                <a:solidFill>
                  <a:srgbClr val="0070C0"/>
                </a:solidFill>
              </a:rPr>
            </a:br>
            <a:r>
              <a:rPr lang="ko-KR" altLang="en-US" smtClean="0">
                <a:solidFill>
                  <a:schemeClr val="tx1">
                    <a:lumMod val="50000"/>
                  </a:schemeClr>
                </a:solidFill>
              </a:rPr>
              <a:t>클라우드 이전 이후 전체 아키텍처에 적용</a:t>
            </a:r>
            <a:r>
              <a:rPr lang="en-US" altLang="ko-KR" smtClean="0">
                <a:solidFill>
                  <a:srgbClr val="7030A0"/>
                </a:solidFill>
              </a:rPr>
              <a:t>.</a:t>
            </a:r>
            <a:endParaRPr lang="ko-KR" altLang="en-US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28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20" y="6420661"/>
            <a:ext cx="1847850" cy="390525"/>
          </a:xfrm>
          <a:prstGeom prst="rect">
            <a:avLst/>
          </a:prstGeom>
        </p:spPr>
      </p:pic>
      <p:sp>
        <p:nvSpPr>
          <p:cNvPr id="21" name="Google Shape;1673;p4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자료조사 </a:t>
            </a:r>
            <a:r>
              <a:rPr lang="en-US" altLang="ko-KR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- </a:t>
            </a:r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메디블록 서비스 구현 근거</a:t>
            </a:r>
            <a:endParaRPr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517" y="1531162"/>
            <a:ext cx="4035812" cy="25080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7709" y="1531162"/>
            <a:ext cx="4154278" cy="219991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7709" y="3969783"/>
            <a:ext cx="4154278" cy="21372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9517" y="4346971"/>
            <a:ext cx="3775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https://blog.medibloc.org/timeline/notice/3179</a:t>
            </a:r>
            <a:endParaRPr lang="ko-KR" altLang="en-US" sz="1400"/>
          </a:p>
        </p:txBody>
      </p:sp>
      <p:sp>
        <p:nvSpPr>
          <p:cNvPr id="11" name="TextBox 10"/>
          <p:cNvSpPr txBox="1"/>
          <p:nvPr/>
        </p:nvSpPr>
        <p:spPr>
          <a:xfrm>
            <a:off x="2699517" y="4039194"/>
            <a:ext cx="3121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메디블록 </a:t>
            </a:r>
            <a:r>
              <a:rPr lang="en-US" altLang="ko-KR" sz="1400" smtClean="0"/>
              <a:t>Explorer – Transaction List </a:t>
            </a:r>
            <a:endParaRPr lang="ko-KR" altLang="en-US" sz="1400"/>
          </a:p>
        </p:txBody>
      </p:sp>
      <p:sp>
        <p:nvSpPr>
          <p:cNvPr id="9" name="TextBox 8"/>
          <p:cNvSpPr txBox="1"/>
          <p:nvPr/>
        </p:nvSpPr>
        <p:spPr>
          <a:xfrm>
            <a:off x="310401" y="4654748"/>
            <a:ext cx="740683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mtClean="0"/>
              <a:t>개발 방법론 </a:t>
            </a:r>
            <a:r>
              <a:rPr lang="en-US" altLang="ko-KR" sz="1400" b="1" smtClean="0"/>
              <a:t>: </a:t>
            </a:r>
          </a:p>
          <a:p>
            <a:r>
              <a:rPr lang="en-US" altLang="ko-KR" sz="1400"/>
              <a:t>dapp </a:t>
            </a:r>
            <a:r>
              <a:rPr lang="ko-KR" altLang="en-US" sz="1400"/>
              <a:t>개발 </a:t>
            </a:r>
            <a:r>
              <a:rPr lang="en-US" altLang="ko-KR" sz="1400"/>
              <a:t>- solidity(</a:t>
            </a:r>
            <a:r>
              <a:rPr lang="ko-KR" altLang="en-US" sz="1400"/>
              <a:t>언어</a:t>
            </a:r>
            <a:r>
              <a:rPr lang="en-US" altLang="ko-KR" sz="1400"/>
              <a:t>) </a:t>
            </a:r>
            <a:r>
              <a:rPr lang="ko-KR" altLang="en-US" sz="1400"/>
              <a:t>사용</a:t>
            </a:r>
            <a:r>
              <a:rPr lang="en-US" altLang="ko-KR" sz="1400"/>
              <a:t>, ganache(testrpc) </a:t>
            </a:r>
            <a:r>
              <a:rPr lang="ko-KR" altLang="en-US" sz="1400"/>
              <a:t>사용</a:t>
            </a:r>
          </a:p>
          <a:p>
            <a:endParaRPr lang="ko-KR" altLang="en-US" sz="1400"/>
          </a:p>
          <a:p>
            <a:r>
              <a:rPr lang="ko-KR" altLang="en-US" sz="1400"/>
              <a:t>개발 및 배포 과정</a:t>
            </a:r>
          </a:p>
          <a:p>
            <a:r>
              <a:rPr lang="en-US" altLang="ko-KR" sz="1400"/>
              <a:t>TestRPC -&gt; TestNet -&gt; MainNet</a:t>
            </a:r>
          </a:p>
          <a:p>
            <a:endParaRPr lang="en-US" altLang="ko-KR" sz="1400"/>
          </a:p>
          <a:p>
            <a:r>
              <a:rPr lang="en-US" altLang="ko-KR" sz="1400"/>
              <a:t>TestRPC : </a:t>
            </a:r>
            <a:r>
              <a:rPr lang="ko-KR" altLang="en-US" sz="1400"/>
              <a:t>개발 진행</a:t>
            </a:r>
          </a:p>
          <a:p>
            <a:r>
              <a:rPr lang="en-US" altLang="ko-KR" sz="1400"/>
              <a:t>TestNet : </a:t>
            </a:r>
            <a:r>
              <a:rPr lang="ko-KR" altLang="en-US" sz="1400"/>
              <a:t>개발 완료 후 </a:t>
            </a:r>
            <a:r>
              <a:rPr lang="en-US" altLang="ko-KR" sz="1400"/>
              <a:t>MainNet</a:t>
            </a:r>
            <a:r>
              <a:rPr lang="ko-KR" altLang="en-US" sz="1400"/>
              <a:t>과 동일한 환경에서 테스트</a:t>
            </a:r>
          </a:p>
          <a:p>
            <a:r>
              <a:rPr lang="en-US" altLang="ko-KR" sz="1400"/>
              <a:t>MainNet : </a:t>
            </a:r>
            <a:r>
              <a:rPr lang="ko-KR" altLang="en-US" sz="1400"/>
              <a:t>실제 서비스에 사용할 수 </a:t>
            </a:r>
            <a:r>
              <a:rPr lang="ko-KR" altLang="en-US" sz="1400"/>
              <a:t>있도록 </a:t>
            </a:r>
            <a:r>
              <a:rPr lang="ko-KR" altLang="en-US" sz="1400" smtClean="0"/>
              <a:t>배포 </a:t>
            </a:r>
            <a:r>
              <a:rPr lang="en-US" altLang="ko-KR" sz="1400" smtClean="0"/>
              <a:t>(AWS Blockchain Managed Template </a:t>
            </a:r>
            <a:r>
              <a:rPr lang="ko-KR" altLang="en-US" sz="1400" smtClean="0"/>
              <a:t>사용</a:t>
            </a:r>
            <a:r>
              <a:rPr lang="en-US" altLang="ko-KR" sz="1400" smtClean="0"/>
              <a:t>)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29577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20" y="6420661"/>
            <a:ext cx="1847850" cy="390525"/>
          </a:xfrm>
          <a:prstGeom prst="rect">
            <a:avLst/>
          </a:prstGeom>
        </p:spPr>
      </p:pic>
      <p:sp>
        <p:nvSpPr>
          <p:cNvPr id="21" name="Google Shape;1673;p4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자료조사 </a:t>
            </a:r>
            <a:r>
              <a:rPr lang="en-US" altLang="ko-KR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- </a:t>
            </a:r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메디블록 서비스</a:t>
            </a:r>
            <a:r>
              <a:rPr lang="en-US" altLang="ko-KR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, </a:t>
            </a:r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클라우드 의료법</a:t>
            </a:r>
            <a:endParaRPr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7753" y="1537533"/>
            <a:ext cx="5097517" cy="41019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007753" y="5820175"/>
            <a:ext cx="5097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https://m.blog.naver.com/PostView.naver?isHttpsRedirect=true&amp;blogId=garionit&amp;logNo=221497932634</a:t>
            </a:r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369" y="1594544"/>
            <a:ext cx="6391275" cy="12382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67369" y="2822766"/>
            <a:ext cx="5097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https://m.medigatenews.com/news/2764042508</a:t>
            </a:r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33987" y="4093030"/>
            <a:ext cx="68737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mtClean="0"/>
              <a:t>메디블록의 의료법 준수 여부는 메디블록 내에서 고민할 문제</a:t>
            </a:r>
            <a:r>
              <a:rPr lang="en-US" altLang="ko-KR" sz="1600" b="1" smtClean="0"/>
              <a:t>, </a:t>
            </a:r>
            <a:br>
              <a:rPr lang="en-US" altLang="ko-KR" sz="1600" b="1" smtClean="0"/>
            </a:br>
            <a:r>
              <a:rPr lang="ko-KR" altLang="en-US" sz="1600" b="1" smtClean="0"/>
              <a:t>우리는 클라우드 이전 후 클라우드 측면에서 </a:t>
            </a:r>
            <a:r>
              <a:rPr lang="en-US" altLang="ko-KR" sz="1600" b="1" smtClean="0"/>
              <a:t/>
            </a:r>
            <a:br>
              <a:rPr lang="en-US" altLang="ko-KR" sz="1600" b="1" smtClean="0"/>
            </a:br>
            <a:r>
              <a:rPr lang="ko-KR" altLang="en-US" sz="1600" b="1" smtClean="0"/>
              <a:t>의료법 저촉 여부</a:t>
            </a:r>
            <a:r>
              <a:rPr lang="en-US" altLang="ko-KR" sz="1600" b="1" smtClean="0"/>
              <a:t>, EQST &amp; KISA </a:t>
            </a:r>
            <a:r>
              <a:rPr lang="ko-KR" altLang="en-US" sz="1600" b="1" smtClean="0"/>
              <a:t>가이드라인을 고려한다</a:t>
            </a:r>
            <a:r>
              <a:rPr lang="en-US" altLang="ko-KR" sz="1600" b="1" smtClean="0"/>
              <a:t>.</a:t>
            </a:r>
            <a:br>
              <a:rPr lang="en-US" altLang="ko-KR" sz="1600" b="1" smtClean="0"/>
            </a:br>
            <a:r>
              <a:rPr lang="en-US" altLang="ko-KR" sz="1600" b="1" smtClean="0"/>
              <a:t/>
            </a:r>
            <a:br>
              <a:rPr lang="en-US" altLang="ko-KR" sz="1600" b="1" smtClean="0"/>
            </a:br>
            <a:r>
              <a:rPr lang="en-US" altLang="ko-KR" sz="1600" b="1" smtClean="0"/>
              <a:t>EQST &amp; KISA </a:t>
            </a:r>
            <a:r>
              <a:rPr lang="ko-KR" altLang="en-US" sz="1600" b="1" smtClean="0"/>
              <a:t>가이드라인을 준수하는 것이 결국 종합적 측면에서의</a:t>
            </a:r>
            <a:endParaRPr lang="en-US" altLang="ko-KR" sz="1600" b="1" smtClean="0"/>
          </a:p>
          <a:p>
            <a:r>
              <a:rPr lang="ko-KR" altLang="en-US" sz="1600" b="1" smtClean="0"/>
              <a:t>클라우드 보안을 만족할 것이므로 해당 가이드라인 준수에 주안점을 둔다</a:t>
            </a:r>
            <a:r>
              <a:rPr lang="en-US" altLang="ko-KR" sz="1600" b="1" smtClean="0"/>
              <a:t>.</a:t>
            </a:r>
            <a:r>
              <a:rPr lang="en-US" altLang="ko-KR" sz="1600" b="1" smtClean="0"/>
              <a:t/>
            </a:r>
            <a:br>
              <a:rPr lang="en-US" altLang="ko-KR" sz="1600" b="1" smtClean="0"/>
            </a:br>
            <a:r>
              <a:rPr lang="en-US" altLang="ko-KR" sz="1600" b="1" smtClean="0"/>
              <a:t/>
            </a:r>
            <a:br>
              <a:rPr lang="en-US" altLang="ko-KR" sz="1600" b="1" smtClean="0"/>
            </a:br>
            <a:r>
              <a:rPr lang="en-US" altLang="ko-KR" sz="1600" b="1" smtClean="0"/>
              <a:t>Cloud Migration </a:t>
            </a:r>
            <a:r>
              <a:rPr lang="ko-KR" altLang="en-US" sz="1600" b="1" smtClean="0"/>
              <a:t>과정에서 기존 메디블록의 의료법 적용사항을 </a:t>
            </a:r>
            <a:r>
              <a:rPr lang="en-US" altLang="ko-KR" sz="1600" b="1" smtClean="0"/>
              <a:t/>
            </a:r>
            <a:br>
              <a:rPr lang="en-US" altLang="ko-KR" sz="1600" b="1" smtClean="0"/>
            </a:br>
            <a:r>
              <a:rPr lang="ko-KR" altLang="en-US" sz="1600" b="1" smtClean="0"/>
              <a:t>개선할 수 있을 경우 개선하는 방향으로 요구사항 확립</a:t>
            </a:r>
            <a:r>
              <a:rPr lang="en-US" altLang="ko-KR" sz="1600" b="1" smtClean="0"/>
              <a:t>.</a:t>
            </a:r>
            <a:endParaRPr lang="ko-KR" altLang="en-US" sz="1600" b="1"/>
          </a:p>
        </p:txBody>
      </p:sp>
    </p:spTree>
    <p:extLst>
      <p:ext uri="{BB962C8B-B14F-4D97-AF65-F5344CB8AC3E}">
        <p14:creationId xmlns:p14="http://schemas.microsoft.com/office/powerpoint/2010/main" val="62184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20" y="6420661"/>
            <a:ext cx="1847850" cy="390525"/>
          </a:xfrm>
          <a:prstGeom prst="rect">
            <a:avLst/>
          </a:prstGeom>
        </p:spPr>
      </p:pic>
      <p:sp>
        <p:nvSpPr>
          <p:cNvPr id="21" name="Google Shape;1673;p4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자료조사 </a:t>
            </a:r>
            <a:r>
              <a:rPr lang="en-US" altLang="ko-KR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- </a:t>
            </a:r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의료법 근거 </a:t>
            </a:r>
            <a:r>
              <a:rPr lang="en-US" altLang="ko-KR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File</a:t>
            </a:r>
            <a:endParaRPr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3480080"/>
              </p:ext>
            </p:extLst>
          </p:nvPr>
        </p:nvGraphicFramePr>
        <p:xfrm>
          <a:off x="4691285" y="1614406"/>
          <a:ext cx="3150846" cy="44537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Acrobat Document" r:id="rId5" imgW="4533723" imgH="6408059" progId="Acrobat.Document.DC">
                  <p:embed/>
                </p:oleObj>
              </mc:Choice>
              <mc:Fallback>
                <p:oleObj name="Acrobat Document" r:id="rId5" imgW="4533723" imgH="6408059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91285" y="1614406"/>
                        <a:ext cx="3150846" cy="44537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0975881"/>
              </p:ext>
            </p:extLst>
          </p:nvPr>
        </p:nvGraphicFramePr>
        <p:xfrm>
          <a:off x="8238190" y="1614406"/>
          <a:ext cx="3241312" cy="45486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Acrobat Document" r:id="rId7" imgW="4663440" imgH="6545501" progId="Acrobat.Document.DC">
                  <p:embed/>
                </p:oleObj>
              </mc:Choice>
              <mc:Fallback>
                <p:oleObj name="Acrobat Document" r:id="rId7" imgW="4663440" imgH="6545501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8190" y="1614406"/>
                        <a:ext cx="3241312" cy="45486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687740"/>
              </p:ext>
            </p:extLst>
          </p:nvPr>
        </p:nvGraphicFramePr>
        <p:xfrm>
          <a:off x="1144380" y="1614406"/>
          <a:ext cx="3150846" cy="44581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Acrobat Document" r:id="rId9" imgW="4533723" imgH="6415694" progId="Acrobat.Document.DC">
                  <p:embed/>
                </p:oleObj>
              </mc:Choice>
              <mc:Fallback>
                <p:oleObj name="Acrobat Document" r:id="rId9" imgW="4533723" imgH="6415694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44380" y="1614406"/>
                        <a:ext cx="3150846" cy="44581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271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20" y="6420661"/>
            <a:ext cx="1847850" cy="390525"/>
          </a:xfrm>
          <a:prstGeom prst="rect">
            <a:avLst/>
          </a:prstGeom>
        </p:spPr>
      </p:pic>
      <p:sp>
        <p:nvSpPr>
          <p:cNvPr id="8" name="Google Shape;1673;p4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</a:t>
            </a:r>
            <a:r>
              <a:rPr lang="ko-KR" altLang="en-US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수행 절차 및 방법</a:t>
            </a:r>
            <a:endParaRPr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154" y="1612584"/>
            <a:ext cx="9489691" cy="455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64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711" y="1516016"/>
            <a:ext cx="9752749" cy="46784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20" y="6420661"/>
            <a:ext cx="1847850" cy="390525"/>
          </a:xfrm>
          <a:prstGeom prst="rect">
            <a:avLst/>
          </a:prstGeom>
        </p:spPr>
      </p:pic>
      <p:sp>
        <p:nvSpPr>
          <p:cNvPr id="8" name="Google Shape;1673;p47"/>
          <p:cNvSpPr txBox="1">
            <a:spLocks noGrp="1"/>
          </p:cNvSpPr>
          <p:nvPr>
            <p:ph type="title"/>
          </p:nvPr>
        </p:nvSpPr>
        <p:spPr>
          <a:xfrm>
            <a:off x="952400" y="732800"/>
            <a:ext cx="10287200" cy="62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-KR" altLang="en-US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프로젝트 </a:t>
            </a:r>
            <a:r>
              <a:rPr lang="ko-KR" altLang="en-US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수행 절차 및 방법</a:t>
            </a:r>
            <a:endParaRPr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127047" y="2775856"/>
            <a:ext cx="1228723" cy="2698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8512" y="939030"/>
            <a:ext cx="2573466" cy="543570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7047" y="3787509"/>
            <a:ext cx="4901309" cy="243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61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09" t="-717" r="22714" b="-226"/>
          <a:stretch/>
        </p:blipFill>
        <p:spPr>
          <a:xfrm>
            <a:off x="6947029" y="1469020"/>
            <a:ext cx="4147456" cy="4659361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068" y="6132495"/>
            <a:ext cx="1847850" cy="390525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58900" y="5133315"/>
            <a:ext cx="4737200" cy="1285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31" name="Google Shape;2231;p61"/>
          <p:cNvSpPr txBox="1">
            <a:spLocks noGrp="1"/>
          </p:cNvSpPr>
          <p:nvPr>
            <p:ph type="title"/>
          </p:nvPr>
        </p:nvSpPr>
        <p:spPr>
          <a:xfrm>
            <a:off x="1947359" y="1938205"/>
            <a:ext cx="4737200" cy="1383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 smtClean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Q&amp;A</a:t>
            </a:r>
            <a:endParaRPr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2232" name="Google Shape;2232;p61"/>
          <p:cNvSpPr txBox="1">
            <a:spLocks noGrp="1"/>
          </p:cNvSpPr>
          <p:nvPr>
            <p:ph type="subTitle" idx="1"/>
          </p:nvPr>
        </p:nvSpPr>
        <p:spPr>
          <a:xfrm>
            <a:off x="1947359" y="3136769"/>
            <a:ext cx="4737200" cy="157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Do you have any questions?</a:t>
            </a:r>
            <a:endParaRPr dirty="0" smtClean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0" indent="0"/>
            <a:endParaRPr dirty="0" smtClean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0" indent="0"/>
            <a:r>
              <a:rPr lang="en-US">
                <a:latin typeface="넥슨Lv1고딕 OTF" panose="00000500000000000000" pitchFamily="50" charset="-127"/>
                <a:ea typeface="넥슨Lv1고딕 OTF" panose="00000500000000000000" pitchFamily="50" charset="-127"/>
                <a:hlinkClick r:id="rId5"/>
              </a:rPr>
              <a:t>https://</a:t>
            </a:r>
            <a:r>
              <a:rPr lang="en-US" smtClean="0">
                <a:latin typeface="넥슨Lv1고딕 OTF" panose="00000500000000000000" pitchFamily="50" charset="-127"/>
                <a:ea typeface="넥슨Lv1고딕 OTF" panose="00000500000000000000" pitchFamily="50" charset="-127"/>
                <a:hlinkClick r:id="rId5"/>
              </a:rPr>
              <a:t>github.com/WonhaWoo</a:t>
            </a:r>
            <a:endParaRPr lang="en-US" smtClean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0" indent="0"/>
            <a:r>
              <a:rPr lang="en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+82 </a:t>
            </a:r>
            <a:r>
              <a:rPr lang="en" dirty="0" smtClean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10 4895 1219</a:t>
            </a:r>
            <a:endParaRPr dirty="0" smtClean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2317" name="Google Shape;2317;p61"/>
          <p:cNvSpPr/>
          <p:nvPr/>
        </p:nvSpPr>
        <p:spPr>
          <a:xfrm>
            <a:off x="1947359" y="4967369"/>
            <a:ext cx="744000" cy="74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18" name="Google Shape;2318;p61"/>
          <p:cNvSpPr/>
          <p:nvPr/>
        </p:nvSpPr>
        <p:spPr>
          <a:xfrm>
            <a:off x="2871472" y="4967369"/>
            <a:ext cx="744000" cy="74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19" name="Google Shape;2319;p61"/>
          <p:cNvSpPr/>
          <p:nvPr/>
        </p:nvSpPr>
        <p:spPr>
          <a:xfrm>
            <a:off x="3795584" y="4967369"/>
            <a:ext cx="744000" cy="74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 latinLnBrk="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2320" name="Google Shape;2320;p61"/>
          <p:cNvGrpSpPr/>
          <p:nvPr/>
        </p:nvGrpSpPr>
        <p:grpSpPr>
          <a:xfrm>
            <a:off x="3965706" y="5137982"/>
            <a:ext cx="428921" cy="428921"/>
            <a:chOff x="1379798" y="1723250"/>
            <a:chExt cx="397887" cy="397887"/>
          </a:xfrm>
        </p:grpSpPr>
        <p:sp>
          <p:nvSpPr>
            <p:cNvPr id="2321" name="Google Shape;2321;p61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61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61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61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325" name="Google Shape;2325;p61"/>
          <p:cNvGrpSpPr/>
          <p:nvPr/>
        </p:nvGrpSpPr>
        <p:grpSpPr>
          <a:xfrm>
            <a:off x="2104887" y="5124909"/>
            <a:ext cx="428944" cy="428921"/>
            <a:chOff x="266768" y="1721375"/>
            <a:chExt cx="397907" cy="397887"/>
          </a:xfrm>
        </p:grpSpPr>
        <p:sp>
          <p:nvSpPr>
            <p:cNvPr id="2326" name="Google Shape;2326;p61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61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328" name="Google Shape;2328;p61"/>
          <p:cNvGrpSpPr/>
          <p:nvPr/>
        </p:nvGrpSpPr>
        <p:grpSpPr>
          <a:xfrm>
            <a:off x="3029022" y="5124909"/>
            <a:ext cx="428899" cy="428921"/>
            <a:chOff x="864491" y="1723250"/>
            <a:chExt cx="397866" cy="397887"/>
          </a:xfrm>
        </p:grpSpPr>
        <p:sp>
          <p:nvSpPr>
            <p:cNvPr id="2329" name="Google Shape;2329;p61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61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61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 latinLnBrk="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563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143000" y="4669971"/>
            <a:ext cx="5029200" cy="13824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6" name="그림 10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177147"/>
            <a:ext cx="5078186" cy="50781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068" y="6132495"/>
            <a:ext cx="1847850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26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1751</TotalTime>
  <Words>168</Words>
  <Application>Microsoft Office PowerPoint</Application>
  <PresentationFormat>와이드스크린</PresentationFormat>
  <Paragraphs>36</Paragraphs>
  <Slides>9</Slides>
  <Notes>9</Notes>
  <HiddenSlides>0</HiddenSlides>
  <MMClips>0</MMClips>
  <ScaleCrop>false</ScaleCrop>
  <HeadingPairs>
    <vt:vector size="8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4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2" baseType="lpstr">
      <vt:lpstr>Alata</vt:lpstr>
      <vt:lpstr>넥슨Lv1고딕 OTF</vt:lpstr>
      <vt:lpstr>Arial</vt:lpstr>
      <vt:lpstr>Roboto Condensed Light</vt:lpstr>
      <vt:lpstr>맑은 고딕</vt:lpstr>
      <vt:lpstr>넥슨Lv1고딕 OTF Bold</vt:lpstr>
      <vt:lpstr>Anaheim</vt:lpstr>
      <vt:lpstr>Montserrat</vt:lpstr>
      <vt:lpstr>Healthcare Center Website by Slidesgo</vt:lpstr>
      <vt:lpstr>디자인 사용자 지정</vt:lpstr>
      <vt:lpstr>3_Healthcare Center Website by Slidesgo</vt:lpstr>
      <vt:lpstr>4_Healthcare Center Website by Slidesgo</vt:lpstr>
      <vt:lpstr>Adobe Acrobat Document</vt:lpstr>
      <vt:lpstr>블록체인 의료 플랫폼 클라우드 이전</vt:lpstr>
      <vt:lpstr>프로젝트 자료조사 - 메디블록 서비스 정리</vt:lpstr>
      <vt:lpstr>프로젝트 자료조사 - 메디블록 서비스 구현 근거</vt:lpstr>
      <vt:lpstr>프로젝트 자료조사 - 메디블록 서비스, 클라우드 의료법</vt:lpstr>
      <vt:lpstr>프로젝트 자료조사 - 의료법 근거 File</vt:lpstr>
      <vt:lpstr>프로젝트 수행 절차 및 방법</vt:lpstr>
      <vt:lpstr>프로젝트 수행 절차 및 방법</vt:lpstr>
      <vt:lpstr>Q&amp;A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HEALTHCARE CENTER WEBSITE</dc:title>
  <dc:creator>user</dc:creator>
  <cp:lastModifiedBy>user</cp:lastModifiedBy>
  <cp:revision>84</cp:revision>
  <dcterms:created xsi:type="dcterms:W3CDTF">2021-10-20T01:15:44Z</dcterms:created>
  <dcterms:modified xsi:type="dcterms:W3CDTF">2021-10-27T07:30:54Z</dcterms:modified>
</cp:coreProperties>
</file>